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01" r:id="rId4"/>
  </p:sldMasterIdLst>
  <p:notesMasterIdLst>
    <p:notesMasterId r:id="rId31"/>
  </p:notesMasterIdLst>
  <p:handoutMasterIdLst>
    <p:handoutMasterId r:id="rId32"/>
  </p:handoutMasterIdLst>
  <p:sldIdLst>
    <p:sldId id="1418" r:id="rId5"/>
    <p:sldId id="1417" r:id="rId6"/>
    <p:sldId id="1433" r:id="rId7"/>
    <p:sldId id="258" r:id="rId8"/>
    <p:sldId id="1472" r:id="rId9"/>
    <p:sldId id="1434" r:id="rId10"/>
    <p:sldId id="1383" r:id="rId11"/>
    <p:sldId id="1464" r:id="rId12"/>
    <p:sldId id="267" r:id="rId13"/>
    <p:sldId id="271" r:id="rId14"/>
    <p:sldId id="1477" r:id="rId15"/>
    <p:sldId id="1473" r:id="rId16"/>
    <p:sldId id="275" r:id="rId17"/>
    <p:sldId id="276" r:id="rId18"/>
    <p:sldId id="270" r:id="rId19"/>
    <p:sldId id="284" r:id="rId20"/>
    <p:sldId id="259" r:id="rId21"/>
    <p:sldId id="1475" r:id="rId22"/>
    <p:sldId id="1476" r:id="rId23"/>
    <p:sldId id="1468" r:id="rId24"/>
    <p:sldId id="1467" r:id="rId25"/>
    <p:sldId id="1474" r:id="rId26"/>
    <p:sldId id="1470" r:id="rId27"/>
    <p:sldId id="1471" r:id="rId28"/>
    <p:sldId id="1454" r:id="rId29"/>
    <p:sldId id="939" r:id="rId30"/>
  </p:sldIdLst>
  <p:sldSz cx="12190413" cy="6858000"/>
  <p:notesSz cx="6858000" cy="9144000"/>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minik Ürüm" initials="DÜ" lastIdx="1" clrIdx="0">
    <p:extLst>
      <p:ext uri="{19B8F6BF-5375-455C-9EA6-DF929625EA0E}">
        <p15:presenceInfo xmlns:p15="http://schemas.microsoft.com/office/powerpoint/2012/main" userId="S::d.ueruem@tallence.com::cc4d363d-4c4d-4fe2-9856-780903ffc6c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6A25"/>
    <a:srgbClr val="FDEECF"/>
    <a:srgbClr val="FFFFCC"/>
    <a:srgbClr val="05A724"/>
    <a:srgbClr val="F3CC25"/>
    <a:srgbClr val="6A8BAD"/>
    <a:srgbClr val="FDE74C"/>
    <a:srgbClr val="3A7ABB"/>
    <a:srgbClr val="68ADBE"/>
    <a:srgbClr val="FF6F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Helle Formatvorlage 1 - Akz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40"/>
    <p:restoredTop sz="84213"/>
  </p:normalViewPr>
  <p:slideViewPr>
    <p:cSldViewPr snapToGrid="0" snapToObjects="1" showGuides="1">
      <p:cViewPr varScale="1">
        <p:scale>
          <a:sx n="135" d="100"/>
          <a:sy n="135" d="100"/>
        </p:scale>
        <p:origin x="1614" y="114"/>
      </p:cViewPr>
      <p:guideLst/>
    </p:cSldViewPr>
  </p:slideViewPr>
  <p:notesTextViewPr>
    <p:cViewPr>
      <p:scale>
        <a:sx n="1" d="1"/>
        <a:sy n="1" d="1"/>
      </p:scale>
      <p:origin x="0" y="0"/>
    </p:cViewPr>
  </p:notesTextViewPr>
  <p:sorterViewPr>
    <p:cViewPr>
      <p:scale>
        <a:sx n="1" d="1"/>
        <a:sy n="1" d="1"/>
      </p:scale>
      <p:origin x="0" y="-18480"/>
    </p:cViewPr>
  </p:sorterViewPr>
  <p:notesViewPr>
    <p:cSldViewPr snapToGrid="0" snapToObjects="1" showGuides="1">
      <p:cViewPr varScale="1">
        <p:scale>
          <a:sx n="171" d="100"/>
          <a:sy n="171" d="100"/>
        </p:scale>
        <p:origin x="6552" y="17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gs" Target="tags/tag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FCB7CF-90E6-2E42-B330-CAE2DE9B7E41}"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de-DE"/>
        </a:p>
      </dgm:t>
    </dgm:pt>
    <dgm:pt modelId="{9FA9E3EE-A48A-8D46-848E-B05C1EBA58C1}">
      <dgm:prSet phldrT="[Text]"/>
      <dgm:spPr/>
      <dgm:t>
        <a:bodyPr/>
        <a:lstStyle/>
        <a:p>
          <a:r>
            <a:rPr lang="de-DE" dirty="0"/>
            <a:t>Story / Feature</a:t>
          </a:r>
        </a:p>
      </dgm:t>
    </dgm:pt>
    <dgm:pt modelId="{204545F3-B202-614B-8E9B-A2643058AC7A}" type="parTrans" cxnId="{76294B4C-5AE3-B841-B41C-4966F444631E}">
      <dgm:prSet/>
      <dgm:spPr/>
      <dgm:t>
        <a:bodyPr/>
        <a:lstStyle/>
        <a:p>
          <a:endParaRPr lang="de-DE"/>
        </a:p>
      </dgm:t>
    </dgm:pt>
    <dgm:pt modelId="{F9D481DF-D38A-344E-BA35-1B9E20B5B190}" type="sibTrans" cxnId="{76294B4C-5AE3-B841-B41C-4966F444631E}">
      <dgm:prSet/>
      <dgm:spPr/>
      <dgm:t>
        <a:bodyPr/>
        <a:lstStyle/>
        <a:p>
          <a:endParaRPr lang="de-DE"/>
        </a:p>
      </dgm:t>
    </dgm:pt>
    <dgm:pt modelId="{2472D38B-F3F7-6E47-85A0-2D8BBE823CFB}">
      <dgm:prSet phldrT="[Text]"/>
      <dgm:spPr/>
      <dgm:t>
        <a:bodyPr/>
        <a:lstStyle/>
        <a:p>
          <a:r>
            <a:rPr lang="de-DE" dirty="0"/>
            <a:t>repräsentiert einen Teil der Fachlichkeit</a:t>
          </a:r>
        </a:p>
      </dgm:t>
    </dgm:pt>
    <dgm:pt modelId="{822659DE-9593-484A-96EA-9EBCEE028A23}" type="parTrans" cxnId="{CC04C23C-6EF9-E04C-B20B-D563443C4C7B}">
      <dgm:prSet/>
      <dgm:spPr/>
      <dgm:t>
        <a:bodyPr/>
        <a:lstStyle/>
        <a:p>
          <a:endParaRPr lang="de-DE"/>
        </a:p>
      </dgm:t>
    </dgm:pt>
    <dgm:pt modelId="{2A43DB30-D758-6147-B1D5-829ACC88C090}" type="sibTrans" cxnId="{CC04C23C-6EF9-E04C-B20B-D563443C4C7B}">
      <dgm:prSet/>
      <dgm:spPr/>
      <dgm:t>
        <a:bodyPr/>
        <a:lstStyle/>
        <a:p>
          <a:endParaRPr lang="de-DE"/>
        </a:p>
      </dgm:t>
    </dgm:pt>
    <dgm:pt modelId="{8718F18F-09C8-4846-86CE-94CCAFDE41E2}">
      <dgm:prSet phldrT="[Text]"/>
      <dgm:spPr/>
      <dgm:t>
        <a:bodyPr/>
        <a:lstStyle/>
        <a:p>
          <a:r>
            <a:rPr lang="de-DE" dirty="0"/>
            <a:t>Szenario</a:t>
          </a:r>
        </a:p>
      </dgm:t>
    </dgm:pt>
    <dgm:pt modelId="{DE6676BF-596C-394B-B1DE-347067270AD3}" type="parTrans" cxnId="{1ED7C531-07DC-0340-8A3C-045B8BA07429}">
      <dgm:prSet/>
      <dgm:spPr/>
      <dgm:t>
        <a:bodyPr/>
        <a:lstStyle/>
        <a:p>
          <a:endParaRPr lang="de-DE"/>
        </a:p>
      </dgm:t>
    </dgm:pt>
    <dgm:pt modelId="{7EEB7645-D8C0-F949-AED0-23F7C5787DE7}" type="sibTrans" cxnId="{1ED7C531-07DC-0340-8A3C-045B8BA07429}">
      <dgm:prSet/>
      <dgm:spPr/>
      <dgm:t>
        <a:bodyPr/>
        <a:lstStyle/>
        <a:p>
          <a:endParaRPr lang="de-DE"/>
        </a:p>
      </dgm:t>
    </dgm:pt>
    <dgm:pt modelId="{42B6B9AF-C619-AA43-85BF-FA13732E137D}">
      <dgm:prSet phldrT="[Text]"/>
      <dgm:spPr/>
      <dgm:t>
        <a:bodyPr/>
        <a:lstStyle/>
        <a:p>
          <a:r>
            <a:rPr lang="de-DE" dirty="0"/>
            <a:t>repräsentiert ein konkretes fachliches Fallbeispiel</a:t>
          </a:r>
        </a:p>
      </dgm:t>
    </dgm:pt>
    <dgm:pt modelId="{00A75D35-D44E-6544-93A2-CBC54621D939}" type="parTrans" cxnId="{90846A5B-225A-FB4B-8C39-2C034D122BA2}">
      <dgm:prSet/>
      <dgm:spPr/>
      <dgm:t>
        <a:bodyPr/>
        <a:lstStyle/>
        <a:p>
          <a:endParaRPr lang="de-DE"/>
        </a:p>
      </dgm:t>
    </dgm:pt>
    <dgm:pt modelId="{736B5078-080A-744E-A45D-FEEB63A627D0}" type="sibTrans" cxnId="{90846A5B-225A-FB4B-8C39-2C034D122BA2}">
      <dgm:prSet/>
      <dgm:spPr/>
      <dgm:t>
        <a:bodyPr/>
        <a:lstStyle/>
        <a:p>
          <a:endParaRPr lang="de-DE"/>
        </a:p>
      </dgm:t>
    </dgm:pt>
    <dgm:pt modelId="{E86FFC00-34D0-B240-8408-1D4581E81907}">
      <dgm:prSet phldrT="[Text]"/>
      <dgm:spPr/>
      <dgm:t>
        <a:bodyPr/>
        <a:lstStyle/>
        <a:p>
          <a:r>
            <a:rPr lang="de-DE" dirty="0" err="1"/>
            <a:t>Step</a:t>
          </a:r>
          <a:endParaRPr lang="de-DE" dirty="0"/>
        </a:p>
      </dgm:t>
    </dgm:pt>
    <dgm:pt modelId="{2CA96062-C586-0342-BE8A-05221BF8A7D6}" type="parTrans" cxnId="{A6D843D1-2180-314D-BEFD-CB2E6D7D464B}">
      <dgm:prSet/>
      <dgm:spPr/>
      <dgm:t>
        <a:bodyPr/>
        <a:lstStyle/>
        <a:p>
          <a:endParaRPr lang="de-DE"/>
        </a:p>
      </dgm:t>
    </dgm:pt>
    <dgm:pt modelId="{0B6E2FC5-8E47-2347-A562-4D5B181FA4E4}" type="sibTrans" cxnId="{A6D843D1-2180-314D-BEFD-CB2E6D7D464B}">
      <dgm:prSet/>
      <dgm:spPr/>
      <dgm:t>
        <a:bodyPr/>
        <a:lstStyle/>
        <a:p>
          <a:endParaRPr lang="de-DE"/>
        </a:p>
      </dgm:t>
    </dgm:pt>
    <dgm:pt modelId="{BB5DA5FB-D69E-A940-86F0-9135C89ECDBF}">
      <dgm:prSet phldrT="[Text]"/>
      <dgm:spPr/>
      <dgm:t>
        <a:bodyPr/>
        <a:lstStyle/>
        <a:p>
          <a:r>
            <a:rPr lang="de-DE" dirty="0"/>
            <a:t>repräsentiert einen Schritt von </a:t>
          </a:r>
          <a:r>
            <a:rPr lang="de-DE" i="1" dirty="0"/>
            <a:t>Given-</a:t>
          </a:r>
          <a:r>
            <a:rPr lang="de-DE" i="1" dirty="0" err="1"/>
            <a:t>When</a:t>
          </a:r>
          <a:r>
            <a:rPr lang="de-DE" i="1" dirty="0"/>
            <a:t>-</a:t>
          </a:r>
          <a:r>
            <a:rPr lang="de-DE" i="1" dirty="0" err="1"/>
            <a:t>Then</a:t>
          </a:r>
          <a:r>
            <a:rPr lang="de-DE" dirty="0"/>
            <a:t> </a:t>
          </a:r>
        </a:p>
      </dgm:t>
    </dgm:pt>
    <dgm:pt modelId="{15DCF61A-307A-DB45-BF3E-7376AABB1111}" type="parTrans" cxnId="{83EEB34C-C0FE-4F4C-A446-2E8B2E0460C2}">
      <dgm:prSet/>
      <dgm:spPr/>
      <dgm:t>
        <a:bodyPr/>
        <a:lstStyle/>
        <a:p>
          <a:endParaRPr lang="de-DE"/>
        </a:p>
      </dgm:t>
    </dgm:pt>
    <dgm:pt modelId="{72645D7A-E4E9-B340-AB9E-15B0923E9813}" type="sibTrans" cxnId="{83EEB34C-C0FE-4F4C-A446-2E8B2E0460C2}">
      <dgm:prSet/>
      <dgm:spPr/>
      <dgm:t>
        <a:bodyPr/>
        <a:lstStyle/>
        <a:p>
          <a:endParaRPr lang="de-DE"/>
        </a:p>
      </dgm:t>
    </dgm:pt>
    <dgm:pt modelId="{E896EA59-A06F-4305-8D45-6EFB5C1AA6B0}">
      <dgm:prSet phldrT="[Text]"/>
      <dgm:spPr/>
      <dgm:t>
        <a:bodyPr/>
        <a:lstStyle/>
        <a:p>
          <a:r>
            <a:rPr lang="de-DE" dirty="0"/>
            <a:t>besteht aus 1…n Szenarien</a:t>
          </a:r>
        </a:p>
      </dgm:t>
    </dgm:pt>
    <dgm:pt modelId="{D57694AC-8AE4-4AC9-84D3-ECAF9508CAC5}" type="parTrans" cxnId="{39B2E799-8729-4F07-8AB8-A43BFF343E44}">
      <dgm:prSet/>
      <dgm:spPr/>
      <dgm:t>
        <a:bodyPr/>
        <a:lstStyle/>
        <a:p>
          <a:endParaRPr lang="de-DE"/>
        </a:p>
      </dgm:t>
    </dgm:pt>
    <dgm:pt modelId="{52E10F19-CD4D-459B-ABB5-4D0AA78F7700}" type="sibTrans" cxnId="{39B2E799-8729-4F07-8AB8-A43BFF343E44}">
      <dgm:prSet/>
      <dgm:spPr/>
      <dgm:t>
        <a:bodyPr/>
        <a:lstStyle/>
        <a:p>
          <a:endParaRPr lang="de-DE"/>
        </a:p>
      </dgm:t>
    </dgm:pt>
    <dgm:pt modelId="{DB4C5419-74DB-E547-A240-C6A92E8781A0}" type="pres">
      <dgm:prSet presAssocID="{B2FCB7CF-90E6-2E42-B330-CAE2DE9B7E41}" presName="linearFlow" presStyleCnt="0">
        <dgm:presLayoutVars>
          <dgm:dir/>
          <dgm:animLvl val="lvl"/>
          <dgm:resizeHandles val="exact"/>
        </dgm:presLayoutVars>
      </dgm:prSet>
      <dgm:spPr/>
    </dgm:pt>
    <dgm:pt modelId="{CE14F614-F45A-954C-BFD5-282A8510C28E}" type="pres">
      <dgm:prSet presAssocID="{9FA9E3EE-A48A-8D46-848E-B05C1EBA58C1}" presName="composite" presStyleCnt="0"/>
      <dgm:spPr/>
    </dgm:pt>
    <dgm:pt modelId="{E7346FC4-68DA-C548-91D9-1E0DA8FD1650}" type="pres">
      <dgm:prSet presAssocID="{9FA9E3EE-A48A-8D46-848E-B05C1EBA58C1}" presName="parTx" presStyleLbl="node1" presStyleIdx="0" presStyleCnt="3">
        <dgm:presLayoutVars>
          <dgm:chMax val="0"/>
          <dgm:chPref val="0"/>
          <dgm:bulletEnabled val="1"/>
        </dgm:presLayoutVars>
      </dgm:prSet>
      <dgm:spPr/>
    </dgm:pt>
    <dgm:pt modelId="{C82D2FCC-8AD8-CE4D-895D-F65B71E79501}" type="pres">
      <dgm:prSet presAssocID="{9FA9E3EE-A48A-8D46-848E-B05C1EBA58C1}" presName="parSh" presStyleLbl="node1" presStyleIdx="0" presStyleCnt="3"/>
      <dgm:spPr/>
    </dgm:pt>
    <dgm:pt modelId="{5367F2CC-0AA7-7A47-91E7-84E95D627C1B}" type="pres">
      <dgm:prSet presAssocID="{9FA9E3EE-A48A-8D46-848E-B05C1EBA58C1}" presName="desTx" presStyleLbl="fgAcc1" presStyleIdx="0" presStyleCnt="3">
        <dgm:presLayoutVars>
          <dgm:bulletEnabled val="1"/>
        </dgm:presLayoutVars>
      </dgm:prSet>
      <dgm:spPr/>
    </dgm:pt>
    <dgm:pt modelId="{456DBFD5-F047-224D-99D4-445DAADFCD8E}" type="pres">
      <dgm:prSet presAssocID="{F9D481DF-D38A-344E-BA35-1B9E20B5B190}" presName="sibTrans" presStyleLbl="sibTrans2D1" presStyleIdx="0" presStyleCnt="2"/>
      <dgm:spPr/>
    </dgm:pt>
    <dgm:pt modelId="{2FED223D-35F5-ED4E-B46B-2AE233711153}" type="pres">
      <dgm:prSet presAssocID="{F9D481DF-D38A-344E-BA35-1B9E20B5B190}" presName="connTx" presStyleLbl="sibTrans2D1" presStyleIdx="0" presStyleCnt="2"/>
      <dgm:spPr/>
    </dgm:pt>
    <dgm:pt modelId="{74196E42-0B63-F244-A4C0-9294D635E8DC}" type="pres">
      <dgm:prSet presAssocID="{8718F18F-09C8-4846-86CE-94CCAFDE41E2}" presName="composite" presStyleCnt="0"/>
      <dgm:spPr/>
    </dgm:pt>
    <dgm:pt modelId="{B77E1770-32FA-E24E-97E2-B515A085F7C3}" type="pres">
      <dgm:prSet presAssocID="{8718F18F-09C8-4846-86CE-94CCAFDE41E2}" presName="parTx" presStyleLbl="node1" presStyleIdx="0" presStyleCnt="3">
        <dgm:presLayoutVars>
          <dgm:chMax val="0"/>
          <dgm:chPref val="0"/>
          <dgm:bulletEnabled val="1"/>
        </dgm:presLayoutVars>
      </dgm:prSet>
      <dgm:spPr/>
    </dgm:pt>
    <dgm:pt modelId="{239E82A2-6A00-9745-8628-656489F36569}" type="pres">
      <dgm:prSet presAssocID="{8718F18F-09C8-4846-86CE-94CCAFDE41E2}" presName="parSh" presStyleLbl="node1" presStyleIdx="1" presStyleCnt="3"/>
      <dgm:spPr/>
    </dgm:pt>
    <dgm:pt modelId="{E08162C6-7FB9-9F47-9612-90AE120CFEED}" type="pres">
      <dgm:prSet presAssocID="{8718F18F-09C8-4846-86CE-94CCAFDE41E2}" presName="desTx" presStyleLbl="fgAcc1" presStyleIdx="1" presStyleCnt="3">
        <dgm:presLayoutVars>
          <dgm:bulletEnabled val="1"/>
        </dgm:presLayoutVars>
      </dgm:prSet>
      <dgm:spPr/>
    </dgm:pt>
    <dgm:pt modelId="{5007FC8D-4FBE-4941-A6B9-6D0C40884710}" type="pres">
      <dgm:prSet presAssocID="{7EEB7645-D8C0-F949-AED0-23F7C5787DE7}" presName="sibTrans" presStyleLbl="sibTrans2D1" presStyleIdx="1" presStyleCnt="2"/>
      <dgm:spPr/>
    </dgm:pt>
    <dgm:pt modelId="{4CF06C2E-94F2-7743-9CEE-201CFB05BBB7}" type="pres">
      <dgm:prSet presAssocID="{7EEB7645-D8C0-F949-AED0-23F7C5787DE7}" presName="connTx" presStyleLbl="sibTrans2D1" presStyleIdx="1" presStyleCnt="2"/>
      <dgm:spPr/>
    </dgm:pt>
    <dgm:pt modelId="{5E6F466E-A22F-674D-BE3F-D26F8A8E7742}" type="pres">
      <dgm:prSet presAssocID="{E86FFC00-34D0-B240-8408-1D4581E81907}" presName="composite" presStyleCnt="0"/>
      <dgm:spPr/>
    </dgm:pt>
    <dgm:pt modelId="{1AEAEB28-5108-6245-A73A-7C261BDEA58B}" type="pres">
      <dgm:prSet presAssocID="{E86FFC00-34D0-B240-8408-1D4581E81907}" presName="parTx" presStyleLbl="node1" presStyleIdx="1" presStyleCnt="3">
        <dgm:presLayoutVars>
          <dgm:chMax val="0"/>
          <dgm:chPref val="0"/>
          <dgm:bulletEnabled val="1"/>
        </dgm:presLayoutVars>
      </dgm:prSet>
      <dgm:spPr/>
    </dgm:pt>
    <dgm:pt modelId="{5D1D52D0-6583-9348-99C1-79E9A1CF8FD4}" type="pres">
      <dgm:prSet presAssocID="{E86FFC00-34D0-B240-8408-1D4581E81907}" presName="parSh" presStyleLbl="node1" presStyleIdx="2" presStyleCnt="3"/>
      <dgm:spPr/>
    </dgm:pt>
    <dgm:pt modelId="{987979C1-E718-6841-8AF8-938B1A4A9961}" type="pres">
      <dgm:prSet presAssocID="{E86FFC00-34D0-B240-8408-1D4581E81907}" presName="desTx" presStyleLbl="fgAcc1" presStyleIdx="2" presStyleCnt="3">
        <dgm:presLayoutVars>
          <dgm:bulletEnabled val="1"/>
        </dgm:presLayoutVars>
      </dgm:prSet>
      <dgm:spPr/>
    </dgm:pt>
  </dgm:ptLst>
  <dgm:cxnLst>
    <dgm:cxn modelId="{10A2E929-42A7-3342-98FC-D0DB8C724797}" type="presOf" srcId="{9FA9E3EE-A48A-8D46-848E-B05C1EBA58C1}" destId="{C82D2FCC-8AD8-CE4D-895D-F65B71E79501}" srcOrd="1" destOrd="0" presId="urn:microsoft.com/office/officeart/2005/8/layout/process3"/>
    <dgm:cxn modelId="{1ED7C531-07DC-0340-8A3C-045B8BA07429}" srcId="{B2FCB7CF-90E6-2E42-B330-CAE2DE9B7E41}" destId="{8718F18F-09C8-4846-86CE-94CCAFDE41E2}" srcOrd="1" destOrd="0" parTransId="{DE6676BF-596C-394B-B1DE-347067270AD3}" sibTransId="{7EEB7645-D8C0-F949-AED0-23F7C5787DE7}"/>
    <dgm:cxn modelId="{6FC7A033-06D8-8847-8B51-2F127EEBBD2F}" type="presOf" srcId="{42B6B9AF-C619-AA43-85BF-FA13732E137D}" destId="{E08162C6-7FB9-9F47-9612-90AE120CFEED}" srcOrd="0" destOrd="0" presId="urn:microsoft.com/office/officeart/2005/8/layout/process3"/>
    <dgm:cxn modelId="{AEB5BA34-E616-FA42-88AE-F052F5E294FF}" type="presOf" srcId="{7EEB7645-D8C0-F949-AED0-23F7C5787DE7}" destId="{4CF06C2E-94F2-7743-9CEE-201CFB05BBB7}" srcOrd="1" destOrd="0" presId="urn:microsoft.com/office/officeart/2005/8/layout/process3"/>
    <dgm:cxn modelId="{CC04C23C-6EF9-E04C-B20B-D563443C4C7B}" srcId="{9FA9E3EE-A48A-8D46-848E-B05C1EBA58C1}" destId="{2472D38B-F3F7-6E47-85A0-2D8BBE823CFB}" srcOrd="0" destOrd="0" parTransId="{822659DE-9593-484A-96EA-9EBCEE028A23}" sibTransId="{2A43DB30-D758-6147-B1D5-829ACC88C090}"/>
    <dgm:cxn modelId="{90846A5B-225A-FB4B-8C39-2C034D122BA2}" srcId="{8718F18F-09C8-4846-86CE-94CCAFDE41E2}" destId="{42B6B9AF-C619-AA43-85BF-FA13732E137D}" srcOrd="0" destOrd="0" parTransId="{00A75D35-D44E-6544-93A2-CBC54621D939}" sibTransId="{736B5078-080A-744E-A45D-FEEB63A627D0}"/>
    <dgm:cxn modelId="{F5A1EC48-A5F9-4441-9CE2-E5395B8E62AC}" type="presOf" srcId="{E86FFC00-34D0-B240-8408-1D4581E81907}" destId="{5D1D52D0-6583-9348-99C1-79E9A1CF8FD4}" srcOrd="1" destOrd="0" presId="urn:microsoft.com/office/officeart/2005/8/layout/process3"/>
    <dgm:cxn modelId="{B6F9664C-DBF4-2942-8503-369F75E91BDA}" type="presOf" srcId="{BB5DA5FB-D69E-A940-86F0-9135C89ECDBF}" destId="{987979C1-E718-6841-8AF8-938B1A4A9961}" srcOrd="0" destOrd="0" presId="urn:microsoft.com/office/officeart/2005/8/layout/process3"/>
    <dgm:cxn modelId="{76294B4C-5AE3-B841-B41C-4966F444631E}" srcId="{B2FCB7CF-90E6-2E42-B330-CAE2DE9B7E41}" destId="{9FA9E3EE-A48A-8D46-848E-B05C1EBA58C1}" srcOrd="0" destOrd="0" parTransId="{204545F3-B202-614B-8E9B-A2643058AC7A}" sibTransId="{F9D481DF-D38A-344E-BA35-1B9E20B5B190}"/>
    <dgm:cxn modelId="{83EEB34C-C0FE-4F4C-A446-2E8B2E0460C2}" srcId="{E86FFC00-34D0-B240-8408-1D4581E81907}" destId="{BB5DA5FB-D69E-A940-86F0-9135C89ECDBF}" srcOrd="0" destOrd="0" parTransId="{15DCF61A-307A-DB45-BF3E-7376AABB1111}" sibTransId="{72645D7A-E4E9-B340-AB9E-15B0923E9813}"/>
    <dgm:cxn modelId="{70A4DA7A-7234-B24A-A713-FB5AB915A6CC}" type="presOf" srcId="{8718F18F-09C8-4846-86CE-94CCAFDE41E2}" destId="{B77E1770-32FA-E24E-97E2-B515A085F7C3}" srcOrd="0" destOrd="0" presId="urn:microsoft.com/office/officeart/2005/8/layout/process3"/>
    <dgm:cxn modelId="{7269407D-53E6-B343-8EE2-7A20AC2E4D81}" type="presOf" srcId="{E86FFC00-34D0-B240-8408-1D4581E81907}" destId="{1AEAEB28-5108-6245-A73A-7C261BDEA58B}" srcOrd="0" destOrd="0" presId="urn:microsoft.com/office/officeart/2005/8/layout/process3"/>
    <dgm:cxn modelId="{D239BA83-7F20-8643-BEF3-ABA78DF50E88}" type="presOf" srcId="{9FA9E3EE-A48A-8D46-848E-B05C1EBA58C1}" destId="{E7346FC4-68DA-C548-91D9-1E0DA8FD1650}" srcOrd="0" destOrd="0" presId="urn:microsoft.com/office/officeart/2005/8/layout/process3"/>
    <dgm:cxn modelId="{39B2E799-8729-4F07-8AB8-A43BFF343E44}" srcId="{9FA9E3EE-A48A-8D46-848E-B05C1EBA58C1}" destId="{E896EA59-A06F-4305-8D45-6EFB5C1AA6B0}" srcOrd="1" destOrd="0" parTransId="{D57694AC-8AE4-4AC9-84D3-ECAF9508CAC5}" sibTransId="{52E10F19-CD4D-459B-ABB5-4D0AA78F7700}"/>
    <dgm:cxn modelId="{974FDAB8-7207-C640-A698-4910F055223B}" type="presOf" srcId="{2472D38B-F3F7-6E47-85A0-2D8BBE823CFB}" destId="{5367F2CC-0AA7-7A47-91E7-84E95D627C1B}" srcOrd="0" destOrd="0" presId="urn:microsoft.com/office/officeart/2005/8/layout/process3"/>
    <dgm:cxn modelId="{357FD1CC-D1D8-CC4D-AEFC-F56524F5A686}" type="presOf" srcId="{B2FCB7CF-90E6-2E42-B330-CAE2DE9B7E41}" destId="{DB4C5419-74DB-E547-A240-C6A92E8781A0}" srcOrd="0" destOrd="0" presId="urn:microsoft.com/office/officeart/2005/8/layout/process3"/>
    <dgm:cxn modelId="{A6D843D1-2180-314D-BEFD-CB2E6D7D464B}" srcId="{B2FCB7CF-90E6-2E42-B330-CAE2DE9B7E41}" destId="{E86FFC00-34D0-B240-8408-1D4581E81907}" srcOrd="2" destOrd="0" parTransId="{2CA96062-C586-0342-BE8A-05221BF8A7D6}" sibTransId="{0B6E2FC5-8E47-2347-A562-4D5B181FA4E4}"/>
    <dgm:cxn modelId="{BDF1E3DA-5282-754D-A54C-FB9A2651C11B}" type="presOf" srcId="{7EEB7645-D8C0-F949-AED0-23F7C5787DE7}" destId="{5007FC8D-4FBE-4941-A6B9-6D0C40884710}" srcOrd="0" destOrd="0" presId="urn:microsoft.com/office/officeart/2005/8/layout/process3"/>
    <dgm:cxn modelId="{07BFC2DB-C80E-4F4D-A117-07915CC767FF}" type="presOf" srcId="{F9D481DF-D38A-344E-BA35-1B9E20B5B190}" destId="{456DBFD5-F047-224D-99D4-445DAADFCD8E}" srcOrd="0" destOrd="0" presId="urn:microsoft.com/office/officeart/2005/8/layout/process3"/>
    <dgm:cxn modelId="{2431D1DE-87DB-4022-BD77-BED73D90A4B9}" type="presOf" srcId="{E896EA59-A06F-4305-8D45-6EFB5C1AA6B0}" destId="{5367F2CC-0AA7-7A47-91E7-84E95D627C1B}" srcOrd="0" destOrd="1" presId="urn:microsoft.com/office/officeart/2005/8/layout/process3"/>
    <dgm:cxn modelId="{8F4C23E0-C59F-0A4A-9BB5-5070A11F74AA}" type="presOf" srcId="{F9D481DF-D38A-344E-BA35-1B9E20B5B190}" destId="{2FED223D-35F5-ED4E-B46B-2AE233711153}" srcOrd="1" destOrd="0" presId="urn:microsoft.com/office/officeart/2005/8/layout/process3"/>
    <dgm:cxn modelId="{7F335BEF-A2B6-1B40-B82D-3EDD97468A32}" type="presOf" srcId="{8718F18F-09C8-4846-86CE-94CCAFDE41E2}" destId="{239E82A2-6A00-9745-8628-656489F36569}" srcOrd="1" destOrd="0" presId="urn:microsoft.com/office/officeart/2005/8/layout/process3"/>
    <dgm:cxn modelId="{8E74DB57-D458-9F4C-8A31-9A1ED9AA8AA3}" type="presParOf" srcId="{DB4C5419-74DB-E547-A240-C6A92E8781A0}" destId="{CE14F614-F45A-954C-BFD5-282A8510C28E}" srcOrd="0" destOrd="0" presId="urn:microsoft.com/office/officeart/2005/8/layout/process3"/>
    <dgm:cxn modelId="{58F80DB8-B48E-9F4C-A62A-F823D6AF3B3F}" type="presParOf" srcId="{CE14F614-F45A-954C-BFD5-282A8510C28E}" destId="{E7346FC4-68DA-C548-91D9-1E0DA8FD1650}" srcOrd="0" destOrd="0" presId="urn:microsoft.com/office/officeart/2005/8/layout/process3"/>
    <dgm:cxn modelId="{8594B81E-83A7-F04C-9555-C48CC8A87D2B}" type="presParOf" srcId="{CE14F614-F45A-954C-BFD5-282A8510C28E}" destId="{C82D2FCC-8AD8-CE4D-895D-F65B71E79501}" srcOrd="1" destOrd="0" presId="urn:microsoft.com/office/officeart/2005/8/layout/process3"/>
    <dgm:cxn modelId="{4414428D-406F-5F47-A25B-EB83C3E08ED2}" type="presParOf" srcId="{CE14F614-F45A-954C-BFD5-282A8510C28E}" destId="{5367F2CC-0AA7-7A47-91E7-84E95D627C1B}" srcOrd="2" destOrd="0" presId="urn:microsoft.com/office/officeart/2005/8/layout/process3"/>
    <dgm:cxn modelId="{DC055653-2370-9143-B5F3-EED8D4D7891D}" type="presParOf" srcId="{DB4C5419-74DB-E547-A240-C6A92E8781A0}" destId="{456DBFD5-F047-224D-99D4-445DAADFCD8E}" srcOrd="1" destOrd="0" presId="urn:microsoft.com/office/officeart/2005/8/layout/process3"/>
    <dgm:cxn modelId="{7C565615-16EE-4D41-96A5-BF38D2F80CC3}" type="presParOf" srcId="{456DBFD5-F047-224D-99D4-445DAADFCD8E}" destId="{2FED223D-35F5-ED4E-B46B-2AE233711153}" srcOrd="0" destOrd="0" presId="urn:microsoft.com/office/officeart/2005/8/layout/process3"/>
    <dgm:cxn modelId="{18E464E1-E0E3-7941-B7E3-1B8081B90240}" type="presParOf" srcId="{DB4C5419-74DB-E547-A240-C6A92E8781A0}" destId="{74196E42-0B63-F244-A4C0-9294D635E8DC}" srcOrd="2" destOrd="0" presId="urn:microsoft.com/office/officeart/2005/8/layout/process3"/>
    <dgm:cxn modelId="{F396F1E9-C908-6942-87DC-788879A01D7A}" type="presParOf" srcId="{74196E42-0B63-F244-A4C0-9294D635E8DC}" destId="{B77E1770-32FA-E24E-97E2-B515A085F7C3}" srcOrd="0" destOrd="0" presId="urn:microsoft.com/office/officeart/2005/8/layout/process3"/>
    <dgm:cxn modelId="{9D602815-5BF0-C746-809E-744F5726653A}" type="presParOf" srcId="{74196E42-0B63-F244-A4C0-9294D635E8DC}" destId="{239E82A2-6A00-9745-8628-656489F36569}" srcOrd="1" destOrd="0" presId="urn:microsoft.com/office/officeart/2005/8/layout/process3"/>
    <dgm:cxn modelId="{F11F17E4-D300-014E-9578-0164221FA4DD}" type="presParOf" srcId="{74196E42-0B63-F244-A4C0-9294D635E8DC}" destId="{E08162C6-7FB9-9F47-9612-90AE120CFEED}" srcOrd="2" destOrd="0" presId="urn:microsoft.com/office/officeart/2005/8/layout/process3"/>
    <dgm:cxn modelId="{3DBA42E3-184F-BA4B-B147-C8015D194A31}" type="presParOf" srcId="{DB4C5419-74DB-E547-A240-C6A92E8781A0}" destId="{5007FC8D-4FBE-4941-A6B9-6D0C40884710}" srcOrd="3" destOrd="0" presId="urn:microsoft.com/office/officeart/2005/8/layout/process3"/>
    <dgm:cxn modelId="{CDBB8E49-A527-A24E-A0F7-CA2E88DAABC5}" type="presParOf" srcId="{5007FC8D-4FBE-4941-A6B9-6D0C40884710}" destId="{4CF06C2E-94F2-7743-9CEE-201CFB05BBB7}" srcOrd="0" destOrd="0" presId="urn:microsoft.com/office/officeart/2005/8/layout/process3"/>
    <dgm:cxn modelId="{F445443A-805B-474E-A6B6-DACBFD83BF66}" type="presParOf" srcId="{DB4C5419-74DB-E547-A240-C6A92E8781A0}" destId="{5E6F466E-A22F-674D-BE3F-D26F8A8E7742}" srcOrd="4" destOrd="0" presId="urn:microsoft.com/office/officeart/2005/8/layout/process3"/>
    <dgm:cxn modelId="{C32DE92C-10E1-FD4A-87EC-2AC6F28DDC2F}" type="presParOf" srcId="{5E6F466E-A22F-674D-BE3F-D26F8A8E7742}" destId="{1AEAEB28-5108-6245-A73A-7C261BDEA58B}" srcOrd="0" destOrd="0" presId="urn:microsoft.com/office/officeart/2005/8/layout/process3"/>
    <dgm:cxn modelId="{8B9360DA-F873-7741-B8E4-BF1E76E7A6EB}" type="presParOf" srcId="{5E6F466E-A22F-674D-BE3F-D26F8A8E7742}" destId="{5D1D52D0-6583-9348-99C1-79E9A1CF8FD4}" srcOrd="1" destOrd="0" presId="urn:microsoft.com/office/officeart/2005/8/layout/process3"/>
    <dgm:cxn modelId="{E23814BE-44DD-5F4E-BE74-1524579795B3}" type="presParOf" srcId="{5E6F466E-A22F-674D-BE3F-D26F8A8E7742}" destId="{987979C1-E718-6841-8AF8-938B1A4A996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FCB7CF-90E6-2E42-B330-CAE2DE9B7E41}"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de-DE"/>
        </a:p>
      </dgm:t>
    </dgm:pt>
    <dgm:pt modelId="{9FA9E3EE-A48A-8D46-848E-B05C1EBA58C1}">
      <dgm:prSet phldrT="[Text]"/>
      <dgm:spPr/>
      <dgm:t>
        <a:bodyPr/>
        <a:lstStyle/>
        <a:p>
          <a:r>
            <a:rPr lang="de-DE" dirty="0" err="1"/>
            <a:t>PageSteps</a:t>
          </a:r>
          <a:endParaRPr lang="de-DE" dirty="0"/>
        </a:p>
      </dgm:t>
    </dgm:pt>
    <dgm:pt modelId="{204545F3-B202-614B-8E9B-A2643058AC7A}" type="parTrans" cxnId="{76294B4C-5AE3-B841-B41C-4966F444631E}">
      <dgm:prSet/>
      <dgm:spPr/>
      <dgm:t>
        <a:bodyPr/>
        <a:lstStyle/>
        <a:p>
          <a:endParaRPr lang="de-DE"/>
        </a:p>
      </dgm:t>
    </dgm:pt>
    <dgm:pt modelId="{F9D481DF-D38A-344E-BA35-1B9E20B5B190}" type="sibTrans" cxnId="{76294B4C-5AE3-B841-B41C-4966F444631E}">
      <dgm:prSet/>
      <dgm:spPr/>
      <dgm:t>
        <a:bodyPr/>
        <a:lstStyle/>
        <a:p>
          <a:endParaRPr lang="de-DE"/>
        </a:p>
      </dgm:t>
    </dgm:pt>
    <dgm:pt modelId="{2472D38B-F3F7-6E47-85A0-2D8BBE823CFB}">
      <dgm:prSet phldrT="[Text]"/>
      <dgm:spPr/>
      <dgm:t>
        <a:bodyPr/>
        <a:lstStyle/>
        <a:p>
          <a:r>
            <a:rPr lang="de-DE" dirty="0"/>
            <a:t>Jedes PageObject hat spezifische </a:t>
          </a:r>
          <a:r>
            <a:rPr lang="de-DE" dirty="0" err="1"/>
            <a:t>PageSteps</a:t>
          </a:r>
          <a:endParaRPr lang="de-DE" dirty="0"/>
        </a:p>
      </dgm:t>
    </dgm:pt>
    <dgm:pt modelId="{822659DE-9593-484A-96EA-9EBCEE028A23}" type="parTrans" cxnId="{CC04C23C-6EF9-E04C-B20B-D563443C4C7B}">
      <dgm:prSet/>
      <dgm:spPr/>
      <dgm:t>
        <a:bodyPr/>
        <a:lstStyle/>
        <a:p>
          <a:endParaRPr lang="de-DE"/>
        </a:p>
      </dgm:t>
    </dgm:pt>
    <dgm:pt modelId="{2A43DB30-D758-6147-B1D5-829ACC88C090}" type="sibTrans" cxnId="{CC04C23C-6EF9-E04C-B20B-D563443C4C7B}">
      <dgm:prSet/>
      <dgm:spPr/>
      <dgm:t>
        <a:bodyPr/>
        <a:lstStyle/>
        <a:p>
          <a:endParaRPr lang="de-DE"/>
        </a:p>
      </dgm:t>
    </dgm:pt>
    <dgm:pt modelId="{8718F18F-09C8-4846-86CE-94CCAFDE41E2}">
      <dgm:prSet phldrT="[Text]"/>
      <dgm:spPr/>
      <dgm:t>
        <a:bodyPr/>
        <a:lstStyle/>
        <a:p>
          <a:r>
            <a:rPr lang="de-DE" dirty="0" err="1"/>
            <a:t>PageObjects</a:t>
          </a:r>
          <a:endParaRPr lang="de-DE" dirty="0"/>
        </a:p>
      </dgm:t>
    </dgm:pt>
    <dgm:pt modelId="{DE6676BF-596C-394B-B1DE-347067270AD3}" type="parTrans" cxnId="{1ED7C531-07DC-0340-8A3C-045B8BA07429}">
      <dgm:prSet/>
      <dgm:spPr/>
      <dgm:t>
        <a:bodyPr/>
        <a:lstStyle/>
        <a:p>
          <a:endParaRPr lang="de-DE"/>
        </a:p>
      </dgm:t>
    </dgm:pt>
    <dgm:pt modelId="{7EEB7645-D8C0-F949-AED0-23F7C5787DE7}" type="sibTrans" cxnId="{1ED7C531-07DC-0340-8A3C-045B8BA07429}">
      <dgm:prSet/>
      <dgm:spPr/>
      <dgm:t>
        <a:bodyPr/>
        <a:lstStyle/>
        <a:p>
          <a:endParaRPr lang="de-DE"/>
        </a:p>
      </dgm:t>
    </dgm:pt>
    <dgm:pt modelId="{42B6B9AF-C619-AA43-85BF-FA13732E137D}">
      <dgm:prSet phldrT="[Text]"/>
      <dgm:spPr/>
      <dgm:t>
        <a:bodyPr/>
        <a:lstStyle/>
        <a:p>
          <a:r>
            <a:rPr lang="de-DE" dirty="0"/>
            <a:t>Beinhaltet </a:t>
          </a:r>
          <a:r>
            <a:rPr lang="de-DE" dirty="0" err="1"/>
            <a:t>WebElemente</a:t>
          </a:r>
          <a:r>
            <a:rPr lang="de-DE" dirty="0"/>
            <a:t>, die per </a:t>
          </a:r>
          <a:r>
            <a:rPr lang="de-DE" i="1" dirty="0" err="1"/>
            <a:t>name</a:t>
          </a:r>
          <a:r>
            <a:rPr lang="de-DE" dirty="0"/>
            <a:t>, </a:t>
          </a:r>
          <a:r>
            <a:rPr lang="de-DE" i="1" dirty="0" err="1"/>
            <a:t>id</a:t>
          </a:r>
          <a:r>
            <a:rPr lang="de-DE" dirty="0"/>
            <a:t>, </a:t>
          </a:r>
          <a:r>
            <a:rPr lang="de-DE" i="1" dirty="0" err="1"/>
            <a:t>className</a:t>
          </a:r>
          <a:r>
            <a:rPr lang="de-DE" dirty="0"/>
            <a:t>, </a:t>
          </a:r>
          <a:r>
            <a:rPr lang="de-DE" i="1" dirty="0" err="1"/>
            <a:t>xpath</a:t>
          </a:r>
          <a:r>
            <a:rPr lang="de-DE" dirty="0"/>
            <a:t>, … angesteuert werden können</a:t>
          </a:r>
        </a:p>
      </dgm:t>
    </dgm:pt>
    <dgm:pt modelId="{00A75D35-D44E-6544-93A2-CBC54621D939}" type="parTrans" cxnId="{90846A5B-225A-FB4B-8C39-2C034D122BA2}">
      <dgm:prSet/>
      <dgm:spPr/>
      <dgm:t>
        <a:bodyPr/>
        <a:lstStyle/>
        <a:p>
          <a:endParaRPr lang="de-DE"/>
        </a:p>
      </dgm:t>
    </dgm:pt>
    <dgm:pt modelId="{736B5078-080A-744E-A45D-FEEB63A627D0}" type="sibTrans" cxnId="{90846A5B-225A-FB4B-8C39-2C034D122BA2}">
      <dgm:prSet/>
      <dgm:spPr/>
      <dgm:t>
        <a:bodyPr/>
        <a:lstStyle/>
        <a:p>
          <a:endParaRPr lang="de-DE"/>
        </a:p>
      </dgm:t>
    </dgm:pt>
    <dgm:pt modelId="{E86FFC00-34D0-B240-8408-1D4581E81907}">
      <dgm:prSet phldrT="[Text]"/>
      <dgm:spPr/>
      <dgm:t>
        <a:bodyPr/>
        <a:lstStyle/>
        <a:p>
          <a:r>
            <a:rPr lang="de-DE" dirty="0"/>
            <a:t>Browser</a:t>
          </a:r>
        </a:p>
      </dgm:t>
    </dgm:pt>
    <dgm:pt modelId="{2CA96062-C586-0342-BE8A-05221BF8A7D6}" type="parTrans" cxnId="{A6D843D1-2180-314D-BEFD-CB2E6D7D464B}">
      <dgm:prSet/>
      <dgm:spPr/>
      <dgm:t>
        <a:bodyPr/>
        <a:lstStyle/>
        <a:p>
          <a:endParaRPr lang="de-DE"/>
        </a:p>
      </dgm:t>
    </dgm:pt>
    <dgm:pt modelId="{0B6E2FC5-8E47-2347-A562-4D5B181FA4E4}" type="sibTrans" cxnId="{A6D843D1-2180-314D-BEFD-CB2E6D7D464B}">
      <dgm:prSet/>
      <dgm:spPr/>
      <dgm:t>
        <a:bodyPr/>
        <a:lstStyle/>
        <a:p>
          <a:endParaRPr lang="de-DE"/>
        </a:p>
      </dgm:t>
    </dgm:pt>
    <dgm:pt modelId="{BB5DA5FB-D69E-A940-86F0-9135C89ECDBF}">
      <dgm:prSet phldrT="[Text]"/>
      <dgm:spPr/>
      <dgm:t>
        <a:bodyPr/>
        <a:lstStyle/>
        <a:p>
          <a:r>
            <a:rPr lang="de-DE" dirty="0" err="1"/>
            <a:t>PageSteps</a:t>
          </a:r>
          <a:r>
            <a:rPr lang="de-DE" dirty="0"/>
            <a:t> interagieren über die </a:t>
          </a:r>
          <a:r>
            <a:rPr lang="de-DE" dirty="0" err="1"/>
            <a:t>WebElemente</a:t>
          </a:r>
          <a:r>
            <a:rPr lang="de-DE" dirty="0"/>
            <a:t> des PageObject auf dem Browser</a:t>
          </a:r>
        </a:p>
      </dgm:t>
    </dgm:pt>
    <dgm:pt modelId="{15DCF61A-307A-DB45-BF3E-7376AABB1111}" type="parTrans" cxnId="{83EEB34C-C0FE-4F4C-A446-2E8B2E0460C2}">
      <dgm:prSet/>
      <dgm:spPr/>
      <dgm:t>
        <a:bodyPr/>
        <a:lstStyle/>
        <a:p>
          <a:endParaRPr lang="de-DE"/>
        </a:p>
      </dgm:t>
    </dgm:pt>
    <dgm:pt modelId="{72645D7A-E4E9-B340-AB9E-15B0923E9813}" type="sibTrans" cxnId="{83EEB34C-C0FE-4F4C-A446-2E8B2E0460C2}">
      <dgm:prSet/>
      <dgm:spPr/>
      <dgm:t>
        <a:bodyPr/>
        <a:lstStyle/>
        <a:p>
          <a:endParaRPr lang="de-DE"/>
        </a:p>
      </dgm:t>
    </dgm:pt>
    <dgm:pt modelId="{DB4C5419-74DB-E547-A240-C6A92E8781A0}" type="pres">
      <dgm:prSet presAssocID="{B2FCB7CF-90E6-2E42-B330-CAE2DE9B7E41}" presName="linearFlow" presStyleCnt="0">
        <dgm:presLayoutVars>
          <dgm:dir/>
          <dgm:animLvl val="lvl"/>
          <dgm:resizeHandles val="exact"/>
        </dgm:presLayoutVars>
      </dgm:prSet>
      <dgm:spPr/>
    </dgm:pt>
    <dgm:pt modelId="{CE14F614-F45A-954C-BFD5-282A8510C28E}" type="pres">
      <dgm:prSet presAssocID="{9FA9E3EE-A48A-8D46-848E-B05C1EBA58C1}" presName="composite" presStyleCnt="0"/>
      <dgm:spPr/>
    </dgm:pt>
    <dgm:pt modelId="{E7346FC4-68DA-C548-91D9-1E0DA8FD1650}" type="pres">
      <dgm:prSet presAssocID="{9FA9E3EE-A48A-8D46-848E-B05C1EBA58C1}" presName="parTx" presStyleLbl="node1" presStyleIdx="0" presStyleCnt="3">
        <dgm:presLayoutVars>
          <dgm:chMax val="0"/>
          <dgm:chPref val="0"/>
          <dgm:bulletEnabled val="1"/>
        </dgm:presLayoutVars>
      </dgm:prSet>
      <dgm:spPr/>
    </dgm:pt>
    <dgm:pt modelId="{C82D2FCC-8AD8-CE4D-895D-F65B71E79501}" type="pres">
      <dgm:prSet presAssocID="{9FA9E3EE-A48A-8D46-848E-B05C1EBA58C1}" presName="parSh" presStyleLbl="node1" presStyleIdx="0" presStyleCnt="3"/>
      <dgm:spPr/>
    </dgm:pt>
    <dgm:pt modelId="{5367F2CC-0AA7-7A47-91E7-84E95D627C1B}" type="pres">
      <dgm:prSet presAssocID="{9FA9E3EE-A48A-8D46-848E-B05C1EBA58C1}" presName="desTx" presStyleLbl="fgAcc1" presStyleIdx="0" presStyleCnt="3">
        <dgm:presLayoutVars>
          <dgm:bulletEnabled val="1"/>
        </dgm:presLayoutVars>
      </dgm:prSet>
      <dgm:spPr/>
    </dgm:pt>
    <dgm:pt modelId="{456DBFD5-F047-224D-99D4-445DAADFCD8E}" type="pres">
      <dgm:prSet presAssocID="{F9D481DF-D38A-344E-BA35-1B9E20B5B190}" presName="sibTrans" presStyleLbl="sibTrans2D1" presStyleIdx="0" presStyleCnt="2"/>
      <dgm:spPr/>
    </dgm:pt>
    <dgm:pt modelId="{2FED223D-35F5-ED4E-B46B-2AE233711153}" type="pres">
      <dgm:prSet presAssocID="{F9D481DF-D38A-344E-BA35-1B9E20B5B190}" presName="connTx" presStyleLbl="sibTrans2D1" presStyleIdx="0" presStyleCnt="2"/>
      <dgm:spPr/>
    </dgm:pt>
    <dgm:pt modelId="{74196E42-0B63-F244-A4C0-9294D635E8DC}" type="pres">
      <dgm:prSet presAssocID="{8718F18F-09C8-4846-86CE-94CCAFDE41E2}" presName="composite" presStyleCnt="0"/>
      <dgm:spPr/>
    </dgm:pt>
    <dgm:pt modelId="{B77E1770-32FA-E24E-97E2-B515A085F7C3}" type="pres">
      <dgm:prSet presAssocID="{8718F18F-09C8-4846-86CE-94CCAFDE41E2}" presName="parTx" presStyleLbl="node1" presStyleIdx="0" presStyleCnt="3">
        <dgm:presLayoutVars>
          <dgm:chMax val="0"/>
          <dgm:chPref val="0"/>
          <dgm:bulletEnabled val="1"/>
        </dgm:presLayoutVars>
      </dgm:prSet>
      <dgm:spPr/>
    </dgm:pt>
    <dgm:pt modelId="{239E82A2-6A00-9745-8628-656489F36569}" type="pres">
      <dgm:prSet presAssocID="{8718F18F-09C8-4846-86CE-94CCAFDE41E2}" presName="parSh" presStyleLbl="node1" presStyleIdx="1" presStyleCnt="3"/>
      <dgm:spPr/>
    </dgm:pt>
    <dgm:pt modelId="{E08162C6-7FB9-9F47-9612-90AE120CFEED}" type="pres">
      <dgm:prSet presAssocID="{8718F18F-09C8-4846-86CE-94CCAFDE41E2}" presName="desTx" presStyleLbl="fgAcc1" presStyleIdx="1" presStyleCnt="3">
        <dgm:presLayoutVars>
          <dgm:bulletEnabled val="1"/>
        </dgm:presLayoutVars>
      </dgm:prSet>
      <dgm:spPr/>
    </dgm:pt>
    <dgm:pt modelId="{5007FC8D-4FBE-4941-A6B9-6D0C40884710}" type="pres">
      <dgm:prSet presAssocID="{7EEB7645-D8C0-F949-AED0-23F7C5787DE7}" presName="sibTrans" presStyleLbl="sibTrans2D1" presStyleIdx="1" presStyleCnt="2"/>
      <dgm:spPr/>
    </dgm:pt>
    <dgm:pt modelId="{4CF06C2E-94F2-7743-9CEE-201CFB05BBB7}" type="pres">
      <dgm:prSet presAssocID="{7EEB7645-D8C0-F949-AED0-23F7C5787DE7}" presName="connTx" presStyleLbl="sibTrans2D1" presStyleIdx="1" presStyleCnt="2"/>
      <dgm:spPr/>
    </dgm:pt>
    <dgm:pt modelId="{5E6F466E-A22F-674D-BE3F-D26F8A8E7742}" type="pres">
      <dgm:prSet presAssocID="{E86FFC00-34D0-B240-8408-1D4581E81907}" presName="composite" presStyleCnt="0"/>
      <dgm:spPr/>
    </dgm:pt>
    <dgm:pt modelId="{1AEAEB28-5108-6245-A73A-7C261BDEA58B}" type="pres">
      <dgm:prSet presAssocID="{E86FFC00-34D0-B240-8408-1D4581E81907}" presName="parTx" presStyleLbl="node1" presStyleIdx="1" presStyleCnt="3">
        <dgm:presLayoutVars>
          <dgm:chMax val="0"/>
          <dgm:chPref val="0"/>
          <dgm:bulletEnabled val="1"/>
        </dgm:presLayoutVars>
      </dgm:prSet>
      <dgm:spPr/>
    </dgm:pt>
    <dgm:pt modelId="{5D1D52D0-6583-9348-99C1-79E9A1CF8FD4}" type="pres">
      <dgm:prSet presAssocID="{E86FFC00-34D0-B240-8408-1D4581E81907}" presName="parSh" presStyleLbl="node1" presStyleIdx="2" presStyleCnt="3"/>
      <dgm:spPr/>
    </dgm:pt>
    <dgm:pt modelId="{987979C1-E718-6841-8AF8-938B1A4A9961}" type="pres">
      <dgm:prSet presAssocID="{E86FFC00-34D0-B240-8408-1D4581E81907}" presName="desTx" presStyleLbl="fgAcc1" presStyleIdx="2" presStyleCnt="3">
        <dgm:presLayoutVars>
          <dgm:bulletEnabled val="1"/>
        </dgm:presLayoutVars>
      </dgm:prSet>
      <dgm:spPr/>
    </dgm:pt>
  </dgm:ptLst>
  <dgm:cxnLst>
    <dgm:cxn modelId="{10A2E929-42A7-3342-98FC-D0DB8C724797}" type="presOf" srcId="{9FA9E3EE-A48A-8D46-848E-B05C1EBA58C1}" destId="{C82D2FCC-8AD8-CE4D-895D-F65B71E79501}" srcOrd="1" destOrd="0" presId="urn:microsoft.com/office/officeart/2005/8/layout/process3"/>
    <dgm:cxn modelId="{1ED7C531-07DC-0340-8A3C-045B8BA07429}" srcId="{B2FCB7CF-90E6-2E42-B330-CAE2DE9B7E41}" destId="{8718F18F-09C8-4846-86CE-94CCAFDE41E2}" srcOrd="1" destOrd="0" parTransId="{DE6676BF-596C-394B-B1DE-347067270AD3}" sibTransId="{7EEB7645-D8C0-F949-AED0-23F7C5787DE7}"/>
    <dgm:cxn modelId="{6FC7A033-06D8-8847-8B51-2F127EEBBD2F}" type="presOf" srcId="{42B6B9AF-C619-AA43-85BF-FA13732E137D}" destId="{E08162C6-7FB9-9F47-9612-90AE120CFEED}" srcOrd="0" destOrd="0" presId="urn:microsoft.com/office/officeart/2005/8/layout/process3"/>
    <dgm:cxn modelId="{AEB5BA34-E616-FA42-88AE-F052F5E294FF}" type="presOf" srcId="{7EEB7645-D8C0-F949-AED0-23F7C5787DE7}" destId="{4CF06C2E-94F2-7743-9CEE-201CFB05BBB7}" srcOrd="1" destOrd="0" presId="urn:microsoft.com/office/officeart/2005/8/layout/process3"/>
    <dgm:cxn modelId="{CC04C23C-6EF9-E04C-B20B-D563443C4C7B}" srcId="{9FA9E3EE-A48A-8D46-848E-B05C1EBA58C1}" destId="{2472D38B-F3F7-6E47-85A0-2D8BBE823CFB}" srcOrd="0" destOrd="0" parTransId="{822659DE-9593-484A-96EA-9EBCEE028A23}" sibTransId="{2A43DB30-D758-6147-B1D5-829ACC88C090}"/>
    <dgm:cxn modelId="{90846A5B-225A-FB4B-8C39-2C034D122BA2}" srcId="{8718F18F-09C8-4846-86CE-94CCAFDE41E2}" destId="{42B6B9AF-C619-AA43-85BF-FA13732E137D}" srcOrd="0" destOrd="0" parTransId="{00A75D35-D44E-6544-93A2-CBC54621D939}" sibTransId="{736B5078-080A-744E-A45D-FEEB63A627D0}"/>
    <dgm:cxn modelId="{F5A1EC48-A5F9-4441-9CE2-E5395B8E62AC}" type="presOf" srcId="{E86FFC00-34D0-B240-8408-1D4581E81907}" destId="{5D1D52D0-6583-9348-99C1-79E9A1CF8FD4}" srcOrd="1" destOrd="0" presId="urn:microsoft.com/office/officeart/2005/8/layout/process3"/>
    <dgm:cxn modelId="{B6F9664C-DBF4-2942-8503-369F75E91BDA}" type="presOf" srcId="{BB5DA5FB-D69E-A940-86F0-9135C89ECDBF}" destId="{987979C1-E718-6841-8AF8-938B1A4A9961}" srcOrd="0" destOrd="0" presId="urn:microsoft.com/office/officeart/2005/8/layout/process3"/>
    <dgm:cxn modelId="{76294B4C-5AE3-B841-B41C-4966F444631E}" srcId="{B2FCB7CF-90E6-2E42-B330-CAE2DE9B7E41}" destId="{9FA9E3EE-A48A-8D46-848E-B05C1EBA58C1}" srcOrd="0" destOrd="0" parTransId="{204545F3-B202-614B-8E9B-A2643058AC7A}" sibTransId="{F9D481DF-D38A-344E-BA35-1B9E20B5B190}"/>
    <dgm:cxn modelId="{83EEB34C-C0FE-4F4C-A446-2E8B2E0460C2}" srcId="{E86FFC00-34D0-B240-8408-1D4581E81907}" destId="{BB5DA5FB-D69E-A940-86F0-9135C89ECDBF}" srcOrd="0" destOrd="0" parTransId="{15DCF61A-307A-DB45-BF3E-7376AABB1111}" sibTransId="{72645D7A-E4E9-B340-AB9E-15B0923E9813}"/>
    <dgm:cxn modelId="{70A4DA7A-7234-B24A-A713-FB5AB915A6CC}" type="presOf" srcId="{8718F18F-09C8-4846-86CE-94CCAFDE41E2}" destId="{B77E1770-32FA-E24E-97E2-B515A085F7C3}" srcOrd="0" destOrd="0" presId="urn:microsoft.com/office/officeart/2005/8/layout/process3"/>
    <dgm:cxn modelId="{7269407D-53E6-B343-8EE2-7A20AC2E4D81}" type="presOf" srcId="{E86FFC00-34D0-B240-8408-1D4581E81907}" destId="{1AEAEB28-5108-6245-A73A-7C261BDEA58B}" srcOrd="0" destOrd="0" presId="urn:microsoft.com/office/officeart/2005/8/layout/process3"/>
    <dgm:cxn modelId="{D239BA83-7F20-8643-BEF3-ABA78DF50E88}" type="presOf" srcId="{9FA9E3EE-A48A-8D46-848E-B05C1EBA58C1}" destId="{E7346FC4-68DA-C548-91D9-1E0DA8FD1650}" srcOrd="0" destOrd="0" presId="urn:microsoft.com/office/officeart/2005/8/layout/process3"/>
    <dgm:cxn modelId="{974FDAB8-7207-C640-A698-4910F055223B}" type="presOf" srcId="{2472D38B-F3F7-6E47-85A0-2D8BBE823CFB}" destId="{5367F2CC-0AA7-7A47-91E7-84E95D627C1B}" srcOrd="0" destOrd="0" presId="urn:microsoft.com/office/officeart/2005/8/layout/process3"/>
    <dgm:cxn modelId="{357FD1CC-D1D8-CC4D-AEFC-F56524F5A686}" type="presOf" srcId="{B2FCB7CF-90E6-2E42-B330-CAE2DE9B7E41}" destId="{DB4C5419-74DB-E547-A240-C6A92E8781A0}" srcOrd="0" destOrd="0" presId="urn:microsoft.com/office/officeart/2005/8/layout/process3"/>
    <dgm:cxn modelId="{A6D843D1-2180-314D-BEFD-CB2E6D7D464B}" srcId="{B2FCB7CF-90E6-2E42-B330-CAE2DE9B7E41}" destId="{E86FFC00-34D0-B240-8408-1D4581E81907}" srcOrd="2" destOrd="0" parTransId="{2CA96062-C586-0342-BE8A-05221BF8A7D6}" sibTransId="{0B6E2FC5-8E47-2347-A562-4D5B181FA4E4}"/>
    <dgm:cxn modelId="{BDF1E3DA-5282-754D-A54C-FB9A2651C11B}" type="presOf" srcId="{7EEB7645-D8C0-F949-AED0-23F7C5787DE7}" destId="{5007FC8D-4FBE-4941-A6B9-6D0C40884710}" srcOrd="0" destOrd="0" presId="urn:microsoft.com/office/officeart/2005/8/layout/process3"/>
    <dgm:cxn modelId="{07BFC2DB-C80E-4F4D-A117-07915CC767FF}" type="presOf" srcId="{F9D481DF-D38A-344E-BA35-1B9E20B5B190}" destId="{456DBFD5-F047-224D-99D4-445DAADFCD8E}" srcOrd="0" destOrd="0" presId="urn:microsoft.com/office/officeart/2005/8/layout/process3"/>
    <dgm:cxn modelId="{8F4C23E0-C59F-0A4A-9BB5-5070A11F74AA}" type="presOf" srcId="{F9D481DF-D38A-344E-BA35-1B9E20B5B190}" destId="{2FED223D-35F5-ED4E-B46B-2AE233711153}" srcOrd="1" destOrd="0" presId="urn:microsoft.com/office/officeart/2005/8/layout/process3"/>
    <dgm:cxn modelId="{7F335BEF-A2B6-1B40-B82D-3EDD97468A32}" type="presOf" srcId="{8718F18F-09C8-4846-86CE-94CCAFDE41E2}" destId="{239E82A2-6A00-9745-8628-656489F36569}" srcOrd="1" destOrd="0" presId="urn:microsoft.com/office/officeart/2005/8/layout/process3"/>
    <dgm:cxn modelId="{8E74DB57-D458-9F4C-8A31-9A1ED9AA8AA3}" type="presParOf" srcId="{DB4C5419-74DB-E547-A240-C6A92E8781A0}" destId="{CE14F614-F45A-954C-BFD5-282A8510C28E}" srcOrd="0" destOrd="0" presId="urn:microsoft.com/office/officeart/2005/8/layout/process3"/>
    <dgm:cxn modelId="{58F80DB8-B48E-9F4C-A62A-F823D6AF3B3F}" type="presParOf" srcId="{CE14F614-F45A-954C-BFD5-282A8510C28E}" destId="{E7346FC4-68DA-C548-91D9-1E0DA8FD1650}" srcOrd="0" destOrd="0" presId="urn:microsoft.com/office/officeart/2005/8/layout/process3"/>
    <dgm:cxn modelId="{8594B81E-83A7-F04C-9555-C48CC8A87D2B}" type="presParOf" srcId="{CE14F614-F45A-954C-BFD5-282A8510C28E}" destId="{C82D2FCC-8AD8-CE4D-895D-F65B71E79501}" srcOrd="1" destOrd="0" presId="urn:microsoft.com/office/officeart/2005/8/layout/process3"/>
    <dgm:cxn modelId="{4414428D-406F-5F47-A25B-EB83C3E08ED2}" type="presParOf" srcId="{CE14F614-F45A-954C-BFD5-282A8510C28E}" destId="{5367F2CC-0AA7-7A47-91E7-84E95D627C1B}" srcOrd="2" destOrd="0" presId="urn:microsoft.com/office/officeart/2005/8/layout/process3"/>
    <dgm:cxn modelId="{DC055653-2370-9143-B5F3-EED8D4D7891D}" type="presParOf" srcId="{DB4C5419-74DB-E547-A240-C6A92E8781A0}" destId="{456DBFD5-F047-224D-99D4-445DAADFCD8E}" srcOrd="1" destOrd="0" presId="urn:microsoft.com/office/officeart/2005/8/layout/process3"/>
    <dgm:cxn modelId="{7C565615-16EE-4D41-96A5-BF38D2F80CC3}" type="presParOf" srcId="{456DBFD5-F047-224D-99D4-445DAADFCD8E}" destId="{2FED223D-35F5-ED4E-B46B-2AE233711153}" srcOrd="0" destOrd="0" presId="urn:microsoft.com/office/officeart/2005/8/layout/process3"/>
    <dgm:cxn modelId="{18E464E1-E0E3-7941-B7E3-1B8081B90240}" type="presParOf" srcId="{DB4C5419-74DB-E547-A240-C6A92E8781A0}" destId="{74196E42-0B63-F244-A4C0-9294D635E8DC}" srcOrd="2" destOrd="0" presId="urn:microsoft.com/office/officeart/2005/8/layout/process3"/>
    <dgm:cxn modelId="{F396F1E9-C908-6942-87DC-788879A01D7A}" type="presParOf" srcId="{74196E42-0B63-F244-A4C0-9294D635E8DC}" destId="{B77E1770-32FA-E24E-97E2-B515A085F7C3}" srcOrd="0" destOrd="0" presId="urn:microsoft.com/office/officeart/2005/8/layout/process3"/>
    <dgm:cxn modelId="{9D602815-5BF0-C746-809E-744F5726653A}" type="presParOf" srcId="{74196E42-0B63-F244-A4C0-9294D635E8DC}" destId="{239E82A2-6A00-9745-8628-656489F36569}" srcOrd="1" destOrd="0" presId="urn:microsoft.com/office/officeart/2005/8/layout/process3"/>
    <dgm:cxn modelId="{F11F17E4-D300-014E-9578-0164221FA4DD}" type="presParOf" srcId="{74196E42-0B63-F244-A4C0-9294D635E8DC}" destId="{E08162C6-7FB9-9F47-9612-90AE120CFEED}" srcOrd="2" destOrd="0" presId="urn:microsoft.com/office/officeart/2005/8/layout/process3"/>
    <dgm:cxn modelId="{3DBA42E3-184F-BA4B-B147-C8015D194A31}" type="presParOf" srcId="{DB4C5419-74DB-E547-A240-C6A92E8781A0}" destId="{5007FC8D-4FBE-4941-A6B9-6D0C40884710}" srcOrd="3" destOrd="0" presId="urn:microsoft.com/office/officeart/2005/8/layout/process3"/>
    <dgm:cxn modelId="{CDBB8E49-A527-A24E-A0F7-CA2E88DAABC5}" type="presParOf" srcId="{5007FC8D-4FBE-4941-A6B9-6D0C40884710}" destId="{4CF06C2E-94F2-7743-9CEE-201CFB05BBB7}" srcOrd="0" destOrd="0" presId="urn:microsoft.com/office/officeart/2005/8/layout/process3"/>
    <dgm:cxn modelId="{F445443A-805B-474E-A6B6-DACBFD83BF66}" type="presParOf" srcId="{DB4C5419-74DB-E547-A240-C6A92E8781A0}" destId="{5E6F466E-A22F-674D-BE3F-D26F8A8E7742}" srcOrd="4" destOrd="0" presId="urn:microsoft.com/office/officeart/2005/8/layout/process3"/>
    <dgm:cxn modelId="{C32DE92C-10E1-FD4A-87EC-2AC6F28DDC2F}" type="presParOf" srcId="{5E6F466E-A22F-674D-BE3F-D26F8A8E7742}" destId="{1AEAEB28-5108-6245-A73A-7C261BDEA58B}" srcOrd="0" destOrd="0" presId="urn:microsoft.com/office/officeart/2005/8/layout/process3"/>
    <dgm:cxn modelId="{8B9360DA-F873-7741-B8E4-BF1E76E7A6EB}" type="presParOf" srcId="{5E6F466E-A22F-674D-BE3F-D26F8A8E7742}" destId="{5D1D52D0-6583-9348-99C1-79E9A1CF8FD4}" srcOrd="1" destOrd="0" presId="urn:microsoft.com/office/officeart/2005/8/layout/process3"/>
    <dgm:cxn modelId="{E23814BE-44DD-5F4E-BE74-1524579795B3}" type="presParOf" srcId="{5E6F466E-A22F-674D-BE3F-D26F8A8E7742}" destId="{987979C1-E718-6841-8AF8-938B1A4A996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2D2FCC-8AD8-CE4D-895D-F65B71E79501}">
      <dsp:nvSpPr>
        <dsp:cNvPr id="0" name=""/>
        <dsp:cNvSpPr/>
      </dsp:nvSpPr>
      <dsp:spPr>
        <a:xfrm>
          <a:off x="5171" y="129704"/>
          <a:ext cx="2351617" cy="8208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de-DE" sz="1900" kern="1200" dirty="0"/>
            <a:t>Story / Feature</a:t>
          </a:r>
        </a:p>
      </dsp:txBody>
      <dsp:txXfrm>
        <a:off x="5171" y="129704"/>
        <a:ext cx="2351617" cy="547200"/>
      </dsp:txXfrm>
    </dsp:sp>
    <dsp:sp modelId="{5367F2CC-0AA7-7A47-91E7-84E95D627C1B}">
      <dsp:nvSpPr>
        <dsp:cNvPr id="0" name=""/>
        <dsp:cNvSpPr/>
      </dsp:nvSpPr>
      <dsp:spPr>
        <a:xfrm>
          <a:off x="486828" y="676904"/>
          <a:ext cx="2351617" cy="16758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de-DE" sz="1900" kern="1200" dirty="0"/>
            <a:t>repräsentiert einen Teil der Fachlichkeit</a:t>
          </a:r>
        </a:p>
        <a:p>
          <a:pPr marL="171450" lvl="1" indent="-171450" algn="l" defTabSz="844550">
            <a:lnSpc>
              <a:spcPct val="90000"/>
            </a:lnSpc>
            <a:spcBef>
              <a:spcPct val="0"/>
            </a:spcBef>
            <a:spcAft>
              <a:spcPct val="15000"/>
            </a:spcAft>
            <a:buChar char="•"/>
          </a:pPr>
          <a:r>
            <a:rPr lang="de-DE" sz="1900" kern="1200" dirty="0"/>
            <a:t>besteht aus 1…n Szenarien</a:t>
          </a:r>
        </a:p>
      </dsp:txBody>
      <dsp:txXfrm>
        <a:off x="535911" y="725987"/>
        <a:ext cx="2253451" cy="1577634"/>
      </dsp:txXfrm>
    </dsp:sp>
    <dsp:sp modelId="{456DBFD5-F047-224D-99D4-445DAADFCD8E}">
      <dsp:nvSpPr>
        <dsp:cNvPr id="0" name=""/>
        <dsp:cNvSpPr/>
      </dsp:nvSpPr>
      <dsp:spPr>
        <a:xfrm>
          <a:off x="2713286" y="110562"/>
          <a:ext cx="755773" cy="5854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de-DE" sz="1500" kern="1200"/>
        </a:p>
      </dsp:txBody>
      <dsp:txXfrm>
        <a:off x="2713286" y="227659"/>
        <a:ext cx="580128" cy="351290"/>
      </dsp:txXfrm>
    </dsp:sp>
    <dsp:sp modelId="{239E82A2-6A00-9745-8628-656489F36569}">
      <dsp:nvSpPr>
        <dsp:cNvPr id="0" name=""/>
        <dsp:cNvSpPr/>
      </dsp:nvSpPr>
      <dsp:spPr>
        <a:xfrm>
          <a:off x="3782776" y="129704"/>
          <a:ext cx="2351617" cy="8208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de-DE" sz="1900" kern="1200" dirty="0"/>
            <a:t>Szenario</a:t>
          </a:r>
        </a:p>
      </dsp:txBody>
      <dsp:txXfrm>
        <a:off x="3782776" y="129704"/>
        <a:ext cx="2351617" cy="547200"/>
      </dsp:txXfrm>
    </dsp:sp>
    <dsp:sp modelId="{E08162C6-7FB9-9F47-9612-90AE120CFEED}">
      <dsp:nvSpPr>
        <dsp:cNvPr id="0" name=""/>
        <dsp:cNvSpPr/>
      </dsp:nvSpPr>
      <dsp:spPr>
        <a:xfrm>
          <a:off x="4264433" y="676904"/>
          <a:ext cx="2351617" cy="16758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de-DE" sz="1900" kern="1200" dirty="0"/>
            <a:t>repräsentiert ein konkretes fachliches Fallbeispiel</a:t>
          </a:r>
        </a:p>
      </dsp:txBody>
      <dsp:txXfrm>
        <a:off x="4313516" y="725987"/>
        <a:ext cx="2253451" cy="1577634"/>
      </dsp:txXfrm>
    </dsp:sp>
    <dsp:sp modelId="{5007FC8D-4FBE-4941-A6B9-6D0C40884710}">
      <dsp:nvSpPr>
        <dsp:cNvPr id="0" name=""/>
        <dsp:cNvSpPr/>
      </dsp:nvSpPr>
      <dsp:spPr>
        <a:xfrm>
          <a:off x="6490890" y="110562"/>
          <a:ext cx="755773" cy="5854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de-DE" sz="1500" kern="1200"/>
        </a:p>
      </dsp:txBody>
      <dsp:txXfrm>
        <a:off x="6490890" y="227659"/>
        <a:ext cx="580128" cy="351290"/>
      </dsp:txXfrm>
    </dsp:sp>
    <dsp:sp modelId="{5D1D52D0-6583-9348-99C1-79E9A1CF8FD4}">
      <dsp:nvSpPr>
        <dsp:cNvPr id="0" name=""/>
        <dsp:cNvSpPr/>
      </dsp:nvSpPr>
      <dsp:spPr>
        <a:xfrm>
          <a:off x="7560380" y="129704"/>
          <a:ext cx="2351617" cy="8208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de-DE" sz="1900" kern="1200" dirty="0" err="1"/>
            <a:t>Step</a:t>
          </a:r>
          <a:endParaRPr lang="de-DE" sz="1900" kern="1200" dirty="0"/>
        </a:p>
      </dsp:txBody>
      <dsp:txXfrm>
        <a:off x="7560380" y="129704"/>
        <a:ext cx="2351617" cy="547200"/>
      </dsp:txXfrm>
    </dsp:sp>
    <dsp:sp modelId="{987979C1-E718-6841-8AF8-938B1A4A9961}">
      <dsp:nvSpPr>
        <dsp:cNvPr id="0" name=""/>
        <dsp:cNvSpPr/>
      </dsp:nvSpPr>
      <dsp:spPr>
        <a:xfrm>
          <a:off x="8042037" y="676904"/>
          <a:ext cx="2351617" cy="16758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de-DE" sz="1900" kern="1200" dirty="0"/>
            <a:t>repräsentiert einen Schritt von </a:t>
          </a:r>
          <a:r>
            <a:rPr lang="de-DE" sz="1900" i="1" kern="1200" dirty="0"/>
            <a:t>Given-</a:t>
          </a:r>
          <a:r>
            <a:rPr lang="de-DE" sz="1900" i="1" kern="1200" dirty="0" err="1"/>
            <a:t>When</a:t>
          </a:r>
          <a:r>
            <a:rPr lang="de-DE" sz="1900" i="1" kern="1200" dirty="0"/>
            <a:t>-</a:t>
          </a:r>
          <a:r>
            <a:rPr lang="de-DE" sz="1900" i="1" kern="1200" dirty="0" err="1"/>
            <a:t>Then</a:t>
          </a:r>
          <a:r>
            <a:rPr lang="de-DE" sz="1900" kern="1200" dirty="0"/>
            <a:t> </a:t>
          </a:r>
        </a:p>
      </dsp:txBody>
      <dsp:txXfrm>
        <a:off x="8091120" y="725987"/>
        <a:ext cx="2253451" cy="15776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2D2FCC-8AD8-CE4D-895D-F65B71E79501}">
      <dsp:nvSpPr>
        <dsp:cNvPr id="0" name=""/>
        <dsp:cNvSpPr/>
      </dsp:nvSpPr>
      <dsp:spPr>
        <a:xfrm>
          <a:off x="5171" y="65505"/>
          <a:ext cx="2351617" cy="8640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de-DE" sz="2000" kern="1200" dirty="0" err="1"/>
            <a:t>PageSteps</a:t>
          </a:r>
          <a:endParaRPr lang="de-DE" sz="2000" kern="1200" dirty="0"/>
        </a:p>
      </dsp:txBody>
      <dsp:txXfrm>
        <a:off x="5171" y="65505"/>
        <a:ext cx="2351617" cy="576000"/>
      </dsp:txXfrm>
    </dsp:sp>
    <dsp:sp modelId="{5367F2CC-0AA7-7A47-91E7-84E95D627C1B}">
      <dsp:nvSpPr>
        <dsp:cNvPr id="0" name=""/>
        <dsp:cNvSpPr/>
      </dsp:nvSpPr>
      <dsp:spPr>
        <a:xfrm>
          <a:off x="486828" y="641505"/>
          <a:ext cx="2351617" cy="25650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de-DE" sz="2000" kern="1200" dirty="0"/>
            <a:t>Jedes PageObject hat spezifische </a:t>
          </a:r>
          <a:r>
            <a:rPr lang="de-DE" sz="2000" kern="1200" dirty="0" err="1"/>
            <a:t>PageSteps</a:t>
          </a:r>
          <a:endParaRPr lang="de-DE" sz="2000" kern="1200" dirty="0"/>
        </a:p>
      </dsp:txBody>
      <dsp:txXfrm>
        <a:off x="555705" y="710382"/>
        <a:ext cx="2213863" cy="2427246"/>
      </dsp:txXfrm>
    </dsp:sp>
    <dsp:sp modelId="{456DBFD5-F047-224D-99D4-445DAADFCD8E}">
      <dsp:nvSpPr>
        <dsp:cNvPr id="0" name=""/>
        <dsp:cNvSpPr/>
      </dsp:nvSpPr>
      <dsp:spPr>
        <a:xfrm>
          <a:off x="2713286" y="60762"/>
          <a:ext cx="755773" cy="5854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de-DE" sz="1600" kern="1200"/>
        </a:p>
      </dsp:txBody>
      <dsp:txXfrm>
        <a:off x="2713286" y="177859"/>
        <a:ext cx="580128" cy="351290"/>
      </dsp:txXfrm>
    </dsp:sp>
    <dsp:sp modelId="{239E82A2-6A00-9745-8628-656489F36569}">
      <dsp:nvSpPr>
        <dsp:cNvPr id="0" name=""/>
        <dsp:cNvSpPr/>
      </dsp:nvSpPr>
      <dsp:spPr>
        <a:xfrm>
          <a:off x="3782776" y="65505"/>
          <a:ext cx="2351617" cy="8640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de-DE" sz="2000" kern="1200" dirty="0" err="1"/>
            <a:t>PageObjects</a:t>
          </a:r>
          <a:endParaRPr lang="de-DE" sz="2000" kern="1200" dirty="0"/>
        </a:p>
      </dsp:txBody>
      <dsp:txXfrm>
        <a:off x="3782776" y="65505"/>
        <a:ext cx="2351617" cy="576000"/>
      </dsp:txXfrm>
    </dsp:sp>
    <dsp:sp modelId="{E08162C6-7FB9-9F47-9612-90AE120CFEED}">
      <dsp:nvSpPr>
        <dsp:cNvPr id="0" name=""/>
        <dsp:cNvSpPr/>
      </dsp:nvSpPr>
      <dsp:spPr>
        <a:xfrm>
          <a:off x="4264433" y="641505"/>
          <a:ext cx="2351617" cy="25650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de-DE" sz="2000" kern="1200" dirty="0"/>
            <a:t>Beinhaltet </a:t>
          </a:r>
          <a:r>
            <a:rPr lang="de-DE" sz="2000" kern="1200" dirty="0" err="1"/>
            <a:t>WebElemente</a:t>
          </a:r>
          <a:r>
            <a:rPr lang="de-DE" sz="2000" kern="1200" dirty="0"/>
            <a:t>, die per </a:t>
          </a:r>
          <a:r>
            <a:rPr lang="de-DE" sz="2000" i="1" kern="1200" dirty="0" err="1"/>
            <a:t>name</a:t>
          </a:r>
          <a:r>
            <a:rPr lang="de-DE" sz="2000" kern="1200" dirty="0"/>
            <a:t>, </a:t>
          </a:r>
          <a:r>
            <a:rPr lang="de-DE" sz="2000" i="1" kern="1200" dirty="0" err="1"/>
            <a:t>id</a:t>
          </a:r>
          <a:r>
            <a:rPr lang="de-DE" sz="2000" kern="1200" dirty="0"/>
            <a:t>, </a:t>
          </a:r>
          <a:r>
            <a:rPr lang="de-DE" sz="2000" i="1" kern="1200" dirty="0" err="1"/>
            <a:t>className</a:t>
          </a:r>
          <a:r>
            <a:rPr lang="de-DE" sz="2000" kern="1200" dirty="0"/>
            <a:t>, </a:t>
          </a:r>
          <a:r>
            <a:rPr lang="de-DE" sz="2000" i="1" kern="1200" dirty="0" err="1"/>
            <a:t>xpath</a:t>
          </a:r>
          <a:r>
            <a:rPr lang="de-DE" sz="2000" kern="1200" dirty="0"/>
            <a:t>, … angesteuert werden können</a:t>
          </a:r>
        </a:p>
      </dsp:txBody>
      <dsp:txXfrm>
        <a:off x="4333310" y="710382"/>
        <a:ext cx="2213863" cy="2427246"/>
      </dsp:txXfrm>
    </dsp:sp>
    <dsp:sp modelId="{5007FC8D-4FBE-4941-A6B9-6D0C40884710}">
      <dsp:nvSpPr>
        <dsp:cNvPr id="0" name=""/>
        <dsp:cNvSpPr/>
      </dsp:nvSpPr>
      <dsp:spPr>
        <a:xfrm>
          <a:off x="6490890" y="60762"/>
          <a:ext cx="755773" cy="5854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de-DE" sz="1600" kern="1200"/>
        </a:p>
      </dsp:txBody>
      <dsp:txXfrm>
        <a:off x="6490890" y="177859"/>
        <a:ext cx="580128" cy="351290"/>
      </dsp:txXfrm>
    </dsp:sp>
    <dsp:sp modelId="{5D1D52D0-6583-9348-99C1-79E9A1CF8FD4}">
      <dsp:nvSpPr>
        <dsp:cNvPr id="0" name=""/>
        <dsp:cNvSpPr/>
      </dsp:nvSpPr>
      <dsp:spPr>
        <a:xfrm>
          <a:off x="7560380" y="65505"/>
          <a:ext cx="2351617" cy="8640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de-DE" sz="2000" kern="1200" dirty="0"/>
            <a:t>Browser</a:t>
          </a:r>
        </a:p>
      </dsp:txBody>
      <dsp:txXfrm>
        <a:off x="7560380" y="65505"/>
        <a:ext cx="2351617" cy="576000"/>
      </dsp:txXfrm>
    </dsp:sp>
    <dsp:sp modelId="{987979C1-E718-6841-8AF8-938B1A4A9961}">
      <dsp:nvSpPr>
        <dsp:cNvPr id="0" name=""/>
        <dsp:cNvSpPr/>
      </dsp:nvSpPr>
      <dsp:spPr>
        <a:xfrm>
          <a:off x="8042037" y="641505"/>
          <a:ext cx="2351617" cy="25650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de-DE" sz="2000" kern="1200" dirty="0" err="1"/>
            <a:t>PageSteps</a:t>
          </a:r>
          <a:r>
            <a:rPr lang="de-DE" sz="2000" kern="1200" dirty="0"/>
            <a:t> interagieren über die </a:t>
          </a:r>
          <a:r>
            <a:rPr lang="de-DE" sz="2000" kern="1200" dirty="0" err="1"/>
            <a:t>WebElemente</a:t>
          </a:r>
          <a:r>
            <a:rPr lang="de-DE" sz="2000" kern="1200" dirty="0"/>
            <a:t> des PageObject auf dem Browser</a:t>
          </a:r>
        </a:p>
      </dsp:txBody>
      <dsp:txXfrm>
        <a:off x="8110914" y="710382"/>
        <a:ext cx="2213863" cy="2427246"/>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ußzeile"/>
          <p:cNvSpPr>
            <a:spLocks noGrp="1"/>
          </p:cNvSpPr>
          <p:nvPr>
            <p:ph type="ftr" sz="quarter" idx="2"/>
          </p:nvPr>
        </p:nvSpPr>
        <p:spPr>
          <a:xfrm>
            <a:off x="0" y="8604000"/>
            <a:ext cx="5040000" cy="540000"/>
          </a:xfrm>
          <a:prstGeom prst="rect">
            <a:avLst/>
          </a:prstGeom>
        </p:spPr>
        <p:txBody>
          <a:bodyPr vert="horz" lIns="360000" tIns="0" rIns="0" bIns="180000" rtlCol="0" anchor="b"/>
          <a:lstStyle>
            <a:lvl1pPr algn="l">
              <a:defRPr sz="1200"/>
            </a:lvl1pPr>
          </a:lstStyle>
          <a:p>
            <a:endParaRPr lang="de-DE">
              <a:latin typeface="Arial" panose="020B0604020202020204" pitchFamily="34" charset="0"/>
            </a:endParaRPr>
          </a:p>
        </p:txBody>
      </p:sp>
      <p:sp>
        <p:nvSpPr>
          <p:cNvPr id="5" name="Foliennummer"/>
          <p:cNvSpPr>
            <a:spLocks noGrp="1"/>
          </p:cNvSpPr>
          <p:nvPr>
            <p:ph type="sldNum" sz="quarter" idx="3"/>
          </p:nvPr>
        </p:nvSpPr>
        <p:spPr>
          <a:xfrm>
            <a:off x="5418000" y="8604000"/>
            <a:ext cx="1440000" cy="540000"/>
          </a:xfrm>
          <a:prstGeom prst="rect">
            <a:avLst/>
          </a:prstGeom>
        </p:spPr>
        <p:txBody>
          <a:bodyPr vert="horz" lIns="0" tIns="0" rIns="360000" bIns="180000" rtlCol="0" anchor="b"/>
          <a:lstStyle>
            <a:lvl1pPr algn="r">
              <a:defRPr sz="1200"/>
            </a:lvl1pPr>
          </a:lstStyle>
          <a:p>
            <a:fld id="{CD9C266D-9BF6-45DD-93F4-23D3D4380AFF}" type="slidenum">
              <a:rPr lang="de-DE" smtClean="0">
                <a:latin typeface="Arial" panose="020B0604020202020204" pitchFamily="34" charset="0"/>
              </a:rPr>
              <a:t>‹Nr.›</a:t>
            </a:fld>
            <a:endParaRPr lang="de-DE">
              <a:latin typeface="Arial" panose="020B0604020202020204" pitchFamily="34" charset="0"/>
            </a:endParaRPr>
          </a:p>
        </p:txBody>
      </p:sp>
      <p:sp>
        <p:nvSpPr>
          <p:cNvPr id="2" name="Header Placeholder 1">
            <a:extLst>
              <a:ext uri="{FF2B5EF4-FFF2-40B4-BE49-F238E27FC236}">
                <a16:creationId xmlns:a16="http://schemas.microsoft.com/office/drawing/2014/main" id="{4F1EED50-2C71-CF45-9CB4-4701BFEA556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latin typeface="Arial" panose="020B0604020202020204" pitchFamily="34" charset="0"/>
            </a:endParaRPr>
          </a:p>
        </p:txBody>
      </p:sp>
    </p:spTree>
    <p:extLst>
      <p:ext uri="{BB962C8B-B14F-4D97-AF65-F5344CB8AC3E}">
        <p14:creationId xmlns:p14="http://schemas.microsoft.com/office/powerpoint/2010/main" val="15679399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
          <p:cNvSpPr>
            <a:spLocks noGrp="1" noRot="1" noChangeAspect="1"/>
          </p:cNvSpPr>
          <p:nvPr>
            <p:ph type="sldImg" idx="2"/>
          </p:nvPr>
        </p:nvSpPr>
        <p:spPr>
          <a:xfrm>
            <a:off x="360000" y="432000"/>
            <a:ext cx="6138000" cy="3454424"/>
          </a:xfrm>
          <a:prstGeom prst="rect">
            <a:avLst/>
          </a:prstGeom>
          <a:noFill/>
          <a:ln w="12700">
            <a:solidFill>
              <a:prstClr val="black"/>
            </a:solidFill>
            <a:miter lim="800000"/>
          </a:ln>
        </p:spPr>
        <p:txBody>
          <a:bodyPr vert="horz" lIns="0" tIns="0" rIns="0" bIns="0" rtlCol="0" anchor="ctr"/>
          <a:lstStyle/>
          <a:p>
            <a:endParaRPr lang="de-DE" noProof="0"/>
          </a:p>
        </p:txBody>
      </p:sp>
      <p:sp>
        <p:nvSpPr>
          <p:cNvPr id="5" name="Notizen"/>
          <p:cNvSpPr>
            <a:spLocks noGrp="1"/>
          </p:cNvSpPr>
          <p:nvPr>
            <p:ph type="body" sz="quarter" idx="3"/>
          </p:nvPr>
        </p:nvSpPr>
        <p:spPr>
          <a:xfrm>
            <a:off x="359999" y="4248000"/>
            <a:ext cx="6138000" cy="4068000"/>
          </a:xfrm>
          <a:prstGeom prst="rect">
            <a:avLst/>
          </a:prstGeom>
        </p:spPr>
        <p:txBody>
          <a:bodyPr vert="horz" lIns="0" tIns="0" rIns="0" bIns="0" rtlCol="0"/>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 name="Fußzeile"/>
          <p:cNvSpPr>
            <a:spLocks noGrp="1"/>
          </p:cNvSpPr>
          <p:nvPr>
            <p:ph type="ftr" sz="quarter" idx="4"/>
          </p:nvPr>
        </p:nvSpPr>
        <p:spPr>
          <a:xfrm>
            <a:off x="0" y="8604000"/>
            <a:ext cx="5040000" cy="540000"/>
          </a:xfrm>
          <a:prstGeom prst="rect">
            <a:avLst/>
          </a:prstGeom>
        </p:spPr>
        <p:txBody>
          <a:bodyPr vert="horz" lIns="360000" tIns="0" rIns="0" bIns="180000" rtlCol="0" anchor="b"/>
          <a:lstStyle>
            <a:lvl1pPr algn="l">
              <a:defRPr sz="1200" b="0" i="0">
                <a:latin typeface="Arial" panose="020B0604020202020204" pitchFamily="34" charset="0"/>
              </a:defRPr>
            </a:lvl1pPr>
          </a:lstStyle>
          <a:p>
            <a:endParaRPr lang="de-DE"/>
          </a:p>
        </p:txBody>
      </p:sp>
      <p:sp>
        <p:nvSpPr>
          <p:cNvPr id="7" name="Foliennummer"/>
          <p:cNvSpPr>
            <a:spLocks noGrp="1"/>
          </p:cNvSpPr>
          <p:nvPr>
            <p:ph type="sldNum" sz="quarter" idx="5"/>
          </p:nvPr>
        </p:nvSpPr>
        <p:spPr>
          <a:xfrm>
            <a:off x="5418000" y="8604000"/>
            <a:ext cx="1440000" cy="540000"/>
          </a:xfrm>
          <a:prstGeom prst="rect">
            <a:avLst/>
          </a:prstGeom>
        </p:spPr>
        <p:txBody>
          <a:bodyPr vert="horz" lIns="0" tIns="0" rIns="360000" bIns="180000" rtlCol="0" anchor="b"/>
          <a:lstStyle>
            <a:lvl1pPr algn="r">
              <a:defRPr sz="1200" b="0" i="0">
                <a:latin typeface="Arial" panose="020B0604020202020204" pitchFamily="34" charset="0"/>
              </a:defRPr>
            </a:lvl1pPr>
          </a:lstStyle>
          <a:p>
            <a:fld id="{92DA5471-CC57-402A-9527-36A1D012F698}" type="slidenum">
              <a:rPr lang="de-DE" smtClean="0"/>
              <a:pPr/>
              <a:t>‹Nr.›</a:t>
            </a:fld>
            <a:endParaRPr lang="de-DE"/>
          </a:p>
        </p:txBody>
      </p:sp>
    </p:spTree>
    <p:extLst>
      <p:ext uri="{BB962C8B-B14F-4D97-AF65-F5344CB8AC3E}">
        <p14:creationId xmlns:p14="http://schemas.microsoft.com/office/powerpoint/2010/main" val="128653505"/>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431800"/>
            <a:ext cx="6137275" cy="3454400"/>
          </a:xfrm>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92DA5471-CC57-402A-9527-36A1D012F698}" type="slidenum">
              <a:rPr lang="de-DE" smtClean="0"/>
              <a:pPr/>
              <a:t>2</a:t>
            </a:fld>
            <a:endParaRPr lang="de-DE"/>
          </a:p>
        </p:txBody>
      </p:sp>
    </p:spTree>
    <p:extLst>
      <p:ext uri="{BB962C8B-B14F-4D97-AF65-F5344CB8AC3E}">
        <p14:creationId xmlns:p14="http://schemas.microsoft.com/office/powerpoint/2010/main" val="992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92DA5471-CC57-402A-9527-36A1D012F698}" type="slidenum">
              <a:rPr lang="de-DE" noProof="0" smtClean="0"/>
              <a:t>4</a:t>
            </a:fld>
            <a:endParaRPr lang="de-DE" noProof="0" dirty="0"/>
          </a:p>
        </p:txBody>
      </p:sp>
    </p:spTree>
    <p:extLst>
      <p:ext uri="{BB962C8B-B14F-4D97-AF65-F5344CB8AC3E}">
        <p14:creationId xmlns:p14="http://schemas.microsoft.com/office/powerpoint/2010/main" val="3575978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92DA5471-CC57-402A-9527-36A1D012F698}" type="slidenum">
              <a:rPr lang="de-DE" noProof="0" smtClean="0"/>
              <a:t>9</a:t>
            </a:fld>
            <a:endParaRPr lang="de-DE" noProof="0" dirty="0"/>
          </a:p>
        </p:txBody>
      </p:sp>
    </p:spTree>
    <p:extLst>
      <p:ext uri="{BB962C8B-B14F-4D97-AF65-F5344CB8AC3E}">
        <p14:creationId xmlns:p14="http://schemas.microsoft.com/office/powerpoint/2010/main" val="1095088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izenplatzhalter 1">
            <a:extLst>
              <a:ext uri="{FF2B5EF4-FFF2-40B4-BE49-F238E27FC236}">
                <a16:creationId xmlns:a16="http://schemas.microsoft.com/office/drawing/2014/main" id="{965C2EAF-3656-8246-8A7F-D034275A9248}"/>
              </a:ext>
            </a:extLst>
          </p:cNvPr>
          <p:cNvSpPr>
            <a:spLocks noGrp="1"/>
          </p:cNvSpPr>
          <p:nvPr>
            <p:ph type="body" idx="1"/>
          </p:nvPr>
        </p:nvSpPr>
        <p:spPr/>
        <p:txBody>
          <a:bodyPr/>
          <a:lstStyle/>
          <a:p>
            <a:r>
              <a:rPr lang="de-DE" dirty="0"/>
              <a:t>Lexikalische Analyse </a:t>
            </a:r>
            <a:r>
              <a:rPr lang="de-DE" dirty="0">
                <a:sym typeface="Wingdings" pitchFamily="2" charset="2"/>
              </a:rPr>
              <a:t> </a:t>
            </a:r>
            <a:r>
              <a:rPr lang="de-DE" dirty="0"/>
              <a:t>Abstrakter Syntaxbaum </a:t>
            </a:r>
            <a:r>
              <a:rPr lang="de-DE" dirty="0">
                <a:sym typeface="Wingdings" pitchFamily="2" charset="2"/>
              </a:rPr>
              <a:t> Theoretische Informatik</a:t>
            </a:r>
            <a:endParaRPr lang="de-DE"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izenplatzhalter 1">
            <a:extLst>
              <a:ext uri="{FF2B5EF4-FFF2-40B4-BE49-F238E27FC236}">
                <a16:creationId xmlns:a16="http://schemas.microsoft.com/office/drawing/2014/main" id="{965C2EAF-3656-8246-8A7F-D034275A9248}"/>
              </a:ext>
            </a:extLst>
          </p:cNvPr>
          <p:cNvSpPr>
            <a:spLocks noGrp="1"/>
          </p:cNvSpPr>
          <p:nvPr>
            <p:ph type="body" idx="1"/>
          </p:nvPr>
        </p:nvSpPr>
        <p:spPr/>
        <p:txBody>
          <a:bodyPr/>
          <a:lstStyle/>
          <a:p>
            <a:r>
              <a:rPr lang="de-DE" dirty="0"/>
              <a:t>Lexikalische Analyse </a:t>
            </a:r>
            <a:r>
              <a:rPr lang="de-DE" dirty="0">
                <a:sym typeface="Wingdings" pitchFamily="2" charset="2"/>
              </a:rPr>
              <a:t> </a:t>
            </a:r>
            <a:r>
              <a:rPr lang="de-DE" dirty="0"/>
              <a:t>Abstrakter Syntaxbaum </a:t>
            </a:r>
            <a:r>
              <a:rPr lang="de-DE" dirty="0">
                <a:sym typeface="Wingdings" pitchFamily="2" charset="2"/>
              </a:rPr>
              <a:t> Theoretische Informatik</a:t>
            </a:r>
            <a:endParaRPr lang="de-DE" dirty="0"/>
          </a:p>
        </p:txBody>
      </p:sp>
    </p:spTree>
    <p:extLst>
      <p:ext uri="{BB962C8B-B14F-4D97-AF65-F5344CB8AC3E}">
        <p14:creationId xmlns:p14="http://schemas.microsoft.com/office/powerpoint/2010/main" val="2733638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92DA5471-CC57-402A-9527-36A1D012F698}" type="slidenum">
              <a:rPr lang="de-DE" noProof="0" smtClean="0"/>
              <a:t>14</a:t>
            </a:fld>
            <a:endParaRPr lang="de-DE" noProof="0" dirty="0"/>
          </a:p>
        </p:txBody>
      </p:sp>
    </p:spTree>
    <p:extLst>
      <p:ext uri="{BB962C8B-B14F-4D97-AF65-F5344CB8AC3E}">
        <p14:creationId xmlns:p14="http://schemas.microsoft.com/office/powerpoint/2010/main" val="2999301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r>
              <a:rPr lang="de-DE" dirty="0"/>
              <a:t>Vorlagen und Vorgehensweise von Programmierungen</a:t>
            </a:r>
          </a:p>
        </p:txBody>
      </p:sp>
      <p:sp>
        <p:nvSpPr>
          <p:cNvPr id="4" name="Foliennummernplatzhalter 3"/>
          <p:cNvSpPr>
            <a:spLocks noGrp="1"/>
          </p:cNvSpPr>
          <p:nvPr>
            <p:ph type="sldNum" sz="quarter" idx="5"/>
          </p:nvPr>
        </p:nvSpPr>
        <p:spPr/>
        <p:txBody>
          <a:bodyPr/>
          <a:lstStyle/>
          <a:p>
            <a:fld id="{92DA5471-CC57-402A-9527-36A1D012F698}" type="slidenum">
              <a:rPr lang="de-DE" noProof="0" smtClean="0"/>
              <a:t>15</a:t>
            </a:fld>
            <a:endParaRPr lang="de-DE" noProof="0" dirty="0"/>
          </a:p>
        </p:txBody>
      </p:sp>
    </p:spTree>
    <p:extLst>
      <p:ext uri="{BB962C8B-B14F-4D97-AF65-F5344CB8AC3E}">
        <p14:creationId xmlns:p14="http://schemas.microsoft.com/office/powerpoint/2010/main" val="28485512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2.vml"/><Relationship Id="rId5" Type="http://schemas.openxmlformats.org/officeDocument/2006/relationships/image" Target="../media/image8.emf"/><Relationship Id="rId4" Type="http://schemas.openxmlformats.org/officeDocument/2006/relationships/oleObject" Target="../embeddings/oleObject2.bin"/></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el blau">
    <p:bg bwMode="gray">
      <p:bgPr>
        <a:solidFill>
          <a:schemeClr val="accent1"/>
        </a:solidFill>
        <a:effectLst/>
      </p:bgPr>
    </p:bg>
    <p:spTree>
      <p:nvGrpSpPr>
        <p:cNvPr id="1" name=""/>
        <p:cNvGrpSpPr/>
        <p:nvPr/>
      </p:nvGrpSpPr>
      <p:grpSpPr>
        <a:xfrm>
          <a:off x="0" y="0"/>
          <a:ext cx="0" cy="0"/>
          <a:chOff x="0" y="0"/>
          <a:chExt cx="0" cy="0"/>
        </a:xfrm>
      </p:grpSpPr>
      <p:pic>
        <p:nvPicPr>
          <p:cNvPr id="9" name="Logo" descr="\\NAS\PresentationLoad\Custom-Design\Tallence\vom Kunden\01_logo\Tallence_logotype\03_PNG\03_Tallence_white_logotyp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8840326" y="1083180"/>
            <a:ext cx="2809274" cy="424800"/>
          </a:xfrm>
          <a:prstGeom prst="rect">
            <a:avLst/>
          </a:prstGeom>
          <a:noFill/>
          <a:extLst>
            <a:ext uri="{909E8E84-426E-40DD-AFC4-6F175D3DCCD1}">
              <a14:hiddenFill xmlns:a14="http://schemas.microsoft.com/office/drawing/2010/main">
                <a:solidFill>
                  <a:srgbClr val="FFFFFF"/>
                </a:solidFill>
              </a14:hiddenFill>
            </a:ext>
          </a:extLst>
        </p:spPr>
      </p:pic>
      <p:sp>
        <p:nvSpPr>
          <p:cNvPr id="11" name="Titel"/>
          <p:cNvSpPr>
            <a:spLocks noGrp="1"/>
          </p:cNvSpPr>
          <p:nvPr>
            <p:ph type="ctrTitle" hasCustomPrompt="1"/>
          </p:nvPr>
        </p:nvSpPr>
        <p:spPr bwMode="gray">
          <a:xfrm>
            <a:off x="1055207" y="3185524"/>
            <a:ext cx="10079999" cy="1407496"/>
          </a:xfrm>
          <a:prstGeom prst="rect">
            <a:avLst/>
          </a:prstGeom>
        </p:spPr>
        <p:txBody>
          <a:bodyPr lIns="0" rIns="0" anchor="b"/>
          <a:lstStyle>
            <a:lvl1pPr>
              <a:lnSpc>
                <a:spcPct val="80000"/>
              </a:lnSpc>
              <a:spcBef>
                <a:spcPts val="0"/>
              </a:spcBef>
              <a:spcAft>
                <a:spcPts val="1000"/>
              </a:spcAft>
              <a:defRPr sz="5400" b="0" i="0" cap="all" spc="50" baseline="0">
                <a:solidFill>
                  <a:srgbClr val="FFFFFF"/>
                </a:solidFill>
                <a:latin typeface="+mj-lt"/>
              </a:defRPr>
            </a:lvl1pPr>
          </a:lstStyle>
          <a:p>
            <a:r>
              <a:rPr lang="de-DE" noProof="0"/>
              <a:t>Titelmaster</a:t>
            </a:r>
            <a:br>
              <a:rPr lang="de-DE" noProof="0"/>
            </a:br>
            <a:r>
              <a:rPr lang="de-DE" noProof="0"/>
              <a:t>bearbeiten</a:t>
            </a:r>
          </a:p>
        </p:txBody>
      </p:sp>
      <p:sp>
        <p:nvSpPr>
          <p:cNvPr id="6" name="Untertitel"/>
          <p:cNvSpPr>
            <a:spLocks noGrp="1"/>
          </p:cNvSpPr>
          <p:nvPr>
            <p:ph type="subTitle" idx="1" hasCustomPrompt="1"/>
          </p:nvPr>
        </p:nvSpPr>
        <p:spPr bwMode="gray">
          <a:xfrm>
            <a:off x="1054800" y="4590000"/>
            <a:ext cx="10080000" cy="396000"/>
          </a:xfrm>
        </p:spPr>
        <p:txBody>
          <a:bodyPr tIns="108000"/>
          <a:lstStyle>
            <a:lvl1pPr marL="0" indent="0" algn="l">
              <a:buNone/>
              <a:defRPr sz="20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de-DE" noProof="0"/>
              <a:t>Subheadline bearbeiten</a:t>
            </a:r>
          </a:p>
        </p:txBody>
      </p:sp>
      <p:sp>
        <p:nvSpPr>
          <p:cNvPr id="7" name="Dekorelement"/>
          <p:cNvSpPr>
            <a:spLocks noGrp="1"/>
          </p:cNvSpPr>
          <p:nvPr>
            <p:ph type="body" sz="quarter" idx="14" hasCustomPrompt="1"/>
          </p:nvPr>
        </p:nvSpPr>
        <p:spPr bwMode="gray">
          <a:xfrm rot="5400000">
            <a:off x="1033200" y="3509820"/>
            <a:ext cx="93600" cy="2160000"/>
          </a:xfrm>
          <a:prstGeom prst="rect">
            <a:avLst/>
          </a:prstGeom>
          <a:solidFill>
            <a:schemeClr val="tx1"/>
          </a:solidFill>
        </p:spPr>
        <p:txBody>
          <a:bodyPr/>
          <a:lstStyle>
            <a:lvl1pPr marL="0" indent="0">
              <a:buNone/>
              <a:defRPr/>
            </a:lvl1pPr>
          </a:lstStyle>
          <a:p>
            <a:pPr lvl="0"/>
            <a:r>
              <a:rPr lang="de-DE" noProof="0"/>
              <a:t> </a:t>
            </a:r>
          </a:p>
        </p:txBody>
      </p:sp>
      <p:sp>
        <p:nvSpPr>
          <p:cNvPr id="8" name="Datum und Autor"/>
          <p:cNvSpPr>
            <a:spLocks noGrp="1"/>
          </p:cNvSpPr>
          <p:nvPr>
            <p:ph type="body" sz="quarter" idx="15" hasCustomPrompt="1"/>
          </p:nvPr>
        </p:nvSpPr>
        <p:spPr bwMode="gray">
          <a:xfrm>
            <a:off x="1054800" y="4981900"/>
            <a:ext cx="10080000" cy="288000"/>
          </a:xfrm>
        </p:spPr>
        <p:txBody>
          <a:bodyPr/>
          <a:lstStyle>
            <a:lvl1pPr marL="0" marR="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2000">
                <a:solidFill>
                  <a:schemeClr val="bg1"/>
                </a:solidFill>
              </a:defRPr>
            </a:lvl1pPr>
          </a:lstStyle>
          <a:p>
            <a:pPr marL="0" marR="0" lvl="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a:pPr>
            <a:r>
              <a:rPr lang="de-DE" noProof="0"/>
              <a:t>Datum, Ort und Autor bearbeiten</a:t>
            </a:r>
          </a:p>
        </p:txBody>
      </p:sp>
    </p:spTree>
    <p:extLst>
      <p:ext uri="{BB962C8B-B14F-4D97-AF65-F5344CB8AC3E}">
        <p14:creationId xmlns:p14="http://schemas.microsoft.com/office/powerpoint/2010/main" val="2843703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Einteiliger Inhalt">
    <p:spTree>
      <p:nvGrpSpPr>
        <p:cNvPr id="1" name=""/>
        <p:cNvGrpSpPr/>
        <p:nvPr/>
      </p:nvGrpSpPr>
      <p:grpSpPr>
        <a:xfrm>
          <a:off x="0" y="0"/>
          <a:ext cx="0" cy="0"/>
          <a:chOff x="0" y="0"/>
          <a:chExt cx="0" cy="0"/>
        </a:xfrm>
      </p:grpSpPr>
      <p:sp>
        <p:nvSpPr>
          <p:cNvPr id="3" name="Inhalt 1"/>
          <p:cNvSpPr>
            <a:spLocks noGrp="1"/>
          </p:cNvSpPr>
          <p:nvPr>
            <p:ph sz="half" idx="1"/>
          </p:nvPr>
        </p:nvSpPr>
        <p:spPr bwMode="gray">
          <a:xfrm>
            <a:off x="755999" y="1476374"/>
            <a:ext cx="11037599" cy="4175625"/>
          </a:xfrm>
        </p:spPr>
        <p:txBody>
          <a:bodyPr lIns="0"/>
          <a:lstStyle>
            <a:lvl1pPr marL="0" indent="0">
              <a:lnSpc>
                <a:spcPct val="100000"/>
              </a:lnSpc>
              <a:buNone/>
              <a:defRPr sz="1800">
                <a:solidFill>
                  <a:schemeClr val="tx1"/>
                </a:solidFill>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4" name="Date Placeholder 3">
            <a:extLst>
              <a:ext uri="{FF2B5EF4-FFF2-40B4-BE49-F238E27FC236}">
                <a16:creationId xmlns:a16="http://schemas.microsoft.com/office/drawing/2014/main" id="{BA45A3A4-807C-A74E-92A9-424F42A93B25}"/>
              </a:ext>
            </a:extLst>
          </p:cNvPr>
          <p:cNvSpPr>
            <a:spLocks noGrp="1"/>
          </p:cNvSpPr>
          <p:nvPr>
            <p:ph type="dt" sz="half" idx="20"/>
          </p:nvPr>
        </p:nvSpPr>
        <p:spPr/>
        <p:txBody>
          <a:bodyPr/>
          <a:lstStyle/>
          <a:p>
            <a:fld id="{BFDAD13F-B150-48FA-9084-D9E756CCCB07}" type="datetime1">
              <a:rPr lang="de-DE" smtClean="0"/>
              <a:pPr/>
              <a:t>23.11.2021</a:t>
            </a:fld>
            <a:endParaRPr lang="de-DE"/>
          </a:p>
        </p:txBody>
      </p:sp>
      <p:sp>
        <p:nvSpPr>
          <p:cNvPr id="8" name="Footer Placeholder 7">
            <a:extLst>
              <a:ext uri="{FF2B5EF4-FFF2-40B4-BE49-F238E27FC236}">
                <a16:creationId xmlns:a16="http://schemas.microsoft.com/office/drawing/2014/main" id="{9727518A-86DE-6B4B-B10B-D612FCAE8472}"/>
              </a:ext>
            </a:extLst>
          </p:cNvPr>
          <p:cNvSpPr>
            <a:spLocks noGrp="1"/>
          </p:cNvSpPr>
          <p:nvPr>
            <p:ph type="ftr" sz="quarter" idx="21"/>
          </p:nvPr>
        </p:nvSpPr>
        <p:spPr/>
        <p:txBody>
          <a:bodyPr/>
          <a:lstStyle/>
          <a:p>
            <a:r>
              <a:rPr lang="de-DE"/>
              <a:t>Titel / Autor / Copyright</a:t>
            </a:r>
          </a:p>
        </p:txBody>
      </p:sp>
      <p:sp>
        <p:nvSpPr>
          <p:cNvPr id="11" name="Slide Number Placeholder 10">
            <a:extLst>
              <a:ext uri="{FF2B5EF4-FFF2-40B4-BE49-F238E27FC236}">
                <a16:creationId xmlns:a16="http://schemas.microsoft.com/office/drawing/2014/main" id="{20F1C6DC-6EAF-F04E-A911-49A5538B893D}"/>
              </a:ext>
            </a:extLst>
          </p:cNvPr>
          <p:cNvSpPr>
            <a:spLocks noGrp="1"/>
          </p:cNvSpPr>
          <p:nvPr>
            <p:ph type="sldNum" sz="quarter" idx="22"/>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AC8F657A-1468-BD49-86D8-933FEDFB5601}"/>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124765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627" userDrawn="1">
          <p15:clr>
            <a:srgbClr val="A4A3A4"/>
          </p15:clr>
        </p15:guide>
        <p15:guide id="2" pos="2875" userDrawn="1">
          <p15:clr>
            <a:srgbClr val="A4A3A4"/>
          </p15:clr>
        </p15:guide>
        <p15:guide id="3" pos="5024" userDrawn="1">
          <p15:clr>
            <a:srgbClr val="A4A3A4"/>
          </p15:clr>
        </p15:guide>
        <p15:guide id="4" pos="5274" userDrawn="1">
          <p15:clr>
            <a:srgbClr val="A4A3A4"/>
          </p15:clr>
        </p15:guide>
        <p15:guide id="5" pos="3827" userDrawn="1">
          <p15:clr>
            <a:srgbClr val="A4A3A4"/>
          </p15:clr>
        </p15:guide>
        <p15:guide id="6" pos="4075" userDrawn="1">
          <p15:clr>
            <a:srgbClr val="A4A3A4"/>
          </p15:clr>
        </p15:guide>
        <p15:guide id="7" orient="horz" pos="2160" userDrawn="1">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Dreiteiliger Inhalt">
    <p:spTree>
      <p:nvGrpSpPr>
        <p:cNvPr id="1" name=""/>
        <p:cNvGrpSpPr/>
        <p:nvPr/>
      </p:nvGrpSpPr>
      <p:grpSpPr>
        <a:xfrm>
          <a:off x="0" y="0"/>
          <a:ext cx="0" cy="0"/>
          <a:chOff x="0" y="0"/>
          <a:chExt cx="0" cy="0"/>
        </a:xfrm>
      </p:grpSpPr>
      <p:sp>
        <p:nvSpPr>
          <p:cNvPr id="11" name="Inhalt 3"/>
          <p:cNvSpPr>
            <a:spLocks noGrp="1"/>
          </p:cNvSpPr>
          <p:nvPr>
            <p:ph sz="half" idx="15"/>
          </p:nvPr>
        </p:nvSpPr>
        <p:spPr bwMode="gray">
          <a:xfrm>
            <a:off x="8377198" y="1476000"/>
            <a:ext cx="3416400" cy="4176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37" name="Inhalt 2"/>
          <p:cNvSpPr>
            <a:spLocks noGrp="1"/>
          </p:cNvSpPr>
          <p:nvPr>
            <p:ph sz="half" idx="14"/>
          </p:nvPr>
        </p:nvSpPr>
        <p:spPr bwMode="gray">
          <a:xfrm>
            <a:off x="4564800" y="1476000"/>
            <a:ext cx="3416400" cy="4176000"/>
          </a:xfrm>
        </p:spPr>
        <p:txBody>
          <a:bodyPr/>
          <a:lstStyle>
            <a:lvl1pPr>
              <a:defRPr sz="1800"/>
            </a:lvl1pPr>
            <a:lvl2pPr>
              <a:defRPr sz="1600"/>
            </a:lvl2pPr>
            <a:lvl3pPr>
              <a:defRPr sz="1600"/>
            </a:lvl3pPr>
            <a:lvl4pPr>
              <a:defRPr sz="1600"/>
            </a:lvl4pPr>
            <a:lvl5pPr>
              <a:lnSpc>
                <a:spcPct val="100000"/>
              </a:lnSpc>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3" name="Inhalt 1"/>
          <p:cNvSpPr>
            <a:spLocks noGrp="1"/>
          </p:cNvSpPr>
          <p:nvPr>
            <p:ph sz="half" idx="1"/>
          </p:nvPr>
        </p:nvSpPr>
        <p:spPr bwMode="gray">
          <a:xfrm>
            <a:off x="756000" y="1476000"/>
            <a:ext cx="3416400" cy="4176000"/>
          </a:xfrm>
        </p:spPr>
        <p:txBody>
          <a:bodyPr/>
          <a:lstStyle>
            <a:lvl1pPr marL="0" indent="0">
              <a:lnSpc>
                <a:spcPct val="100000"/>
              </a:lnSpc>
              <a:buNone/>
              <a:defRPr sz="1800">
                <a:solidFill>
                  <a:schemeClr val="tx1"/>
                </a:solidFill>
              </a:defRPr>
            </a:lvl1pPr>
            <a:lvl2pPr>
              <a:defRPr sz="1600"/>
            </a:lvl2pPr>
            <a:lvl3pPr>
              <a:lnSpc>
                <a:spcPct val="120000"/>
              </a:lnSpc>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2" name="Date Placeholder 1">
            <a:extLst>
              <a:ext uri="{FF2B5EF4-FFF2-40B4-BE49-F238E27FC236}">
                <a16:creationId xmlns:a16="http://schemas.microsoft.com/office/drawing/2014/main" id="{7A35E009-8C61-9D4D-AC52-0F91AA5B3FC8}"/>
              </a:ext>
            </a:extLst>
          </p:cNvPr>
          <p:cNvSpPr>
            <a:spLocks noGrp="1"/>
          </p:cNvSpPr>
          <p:nvPr>
            <p:ph type="dt" sz="half" idx="25"/>
          </p:nvPr>
        </p:nvSpPr>
        <p:spPr/>
        <p:txBody>
          <a:bodyPr/>
          <a:lstStyle/>
          <a:p>
            <a:fld id="{BFDAD13F-B150-48FA-9084-D9E756CCCB07}" type="datetime1">
              <a:rPr lang="de-DE" smtClean="0"/>
              <a:pPr/>
              <a:t>23.11.2021</a:t>
            </a:fld>
            <a:endParaRPr lang="de-DE"/>
          </a:p>
        </p:txBody>
      </p:sp>
      <p:sp>
        <p:nvSpPr>
          <p:cNvPr id="4" name="Footer Placeholder 3">
            <a:extLst>
              <a:ext uri="{FF2B5EF4-FFF2-40B4-BE49-F238E27FC236}">
                <a16:creationId xmlns:a16="http://schemas.microsoft.com/office/drawing/2014/main" id="{7C72B275-E52D-8840-9F51-26B35963CF19}"/>
              </a:ext>
            </a:extLst>
          </p:cNvPr>
          <p:cNvSpPr>
            <a:spLocks noGrp="1"/>
          </p:cNvSpPr>
          <p:nvPr>
            <p:ph type="ftr" sz="quarter" idx="26"/>
          </p:nvPr>
        </p:nvSpPr>
        <p:spPr/>
        <p:txBody>
          <a:bodyPr/>
          <a:lstStyle/>
          <a:p>
            <a:r>
              <a:rPr lang="de-DE"/>
              <a:t>Titel / Autor / Copyright</a:t>
            </a:r>
          </a:p>
        </p:txBody>
      </p:sp>
      <p:sp>
        <p:nvSpPr>
          <p:cNvPr id="8" name="Slide Number Placeholder 7">
            <a:extLst>
              <a:ext uri="{FF2B5EF4-FFF2-40B4-BE49-F238E27FC236}">
                <a16:creationId xmlns:a16="http://schemas.microsoft.com/office/drawing/2014/main" id="{29E37906-EB01-C245-BC8C-46DEF0D3E273}"/>
              </a:ext>
            </a:extLst>
          </p:cNvPr>
          <p:cNvSpPr>
            <a:spLocks noGrp="1"/>
          </p:cNvSpPr>
          <p:nvPr>
            <p:ph type="sldNum" sz="quarter" idx="27"/>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62FF5732-1477-6940-8D23-39781484937D}"/>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111459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A4A3A4"/>
          </p15:clr>
        </p15:guide>
        <p15:guide id="2" pos="2628" userDrawn="1">
          <p15:clr>
            <a:srgbClr val="A4A3A4"/>
          </p15:clr>
        </p15:guide>
        <p15:guide id="3" pos="2876" userDrawn="1">
          <p15:clr>
            <a:srgbClr val="A4A3A4"/>
          </p15:clr>
        </p15:guide>
        <p15:guide id="4" pos="5028" userDrawn="1">
          <p15:clr>
            <a:srgbClr val="A4A3A4"/>
          </p15:clr>
        </p15:guide>
        <p15:guide id="5" pos="5274" userDrawn="1">
          <p15:clr>
            <a:srgbClr val="A4A3A4"/>
          </p15:clr>
        </p15:guide>
        <p15:guide id="6" pos="3827" userDrawn="1">
          <p15:clr>
            <a:srgbClr val="A4A3A4"/>
          </p15:clr>
        </p15:guide>
        <p15:guide id="7" pos="4075" userDrawn="1">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Zweiteiliger Inhalt (linkslastig)">
    <p:spTree>
      <p:nvGrpSpPr>
        <p:cNvPr id="1" name=""/>
        <p:cNvGrpSpPr/>
        <p:nvPr/>
      </p:nvGrpSpPr>
      <p:grpSpPr>
        <a:xfrm>
          <a:off x="0" y="0"/>
          <a:ext cx="0" cy="0"/>
          <a:chOff x="0" y="0"/>
          <a:chExt cx="0" cy="0"/>
        </a:xfrm>
      </p:grpSpPr>
      <p:sp>
        <p:nvSpPr>
          <p:cNvPr id="16" name="Inhalt 2"/>
          <p:cNvSpPr>
            <a:spLocks noGrp="1"/>
          </p:cNvSpPr>
          <p:nvPr>
            <p:ph sz="half" idx="15"/>
          </p:nvPr>
        </p:nvSpPr>
        <p:spPr bwMode="gray">
          <a:xfrm>
            <a:off x="8377198" y="1476000"/>
            <a:ext cx="3416400" cy="4176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37" name="Inhalt 1"/>
          <p:cNvSpPr>
            <a:spLocks noGrp="1"/>
          </p:cNvSpPr>
          <p:nvPr>
            <p:ph sz="half" idx="14"/>
          </p:nvPr>
        </p:nvSpPr>
        <p:spPr bwMode="gray">
          <a:xfrm>
            <a:off x="755998" y="1476000"/>
            <a:ext cx="7227000" cy="4176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2" name="Date Placeholder 1">
            <a:extLst>
              <a:ext uri="{FF2B5EF4-FFF2-40B4-BE49-F238E27FC236}">
                <a16:creationId xmlns:a16="http://schemas.microsoft.com/office/drawing/2014/main" id="{CC17BBA2-0883-4243-B88C-F18446C29BC3}"/>
              </a:ext>
            </a:extLst>
          </p:cNvPr>
          <p:cNvSpPr>
            <a:spLocks noGrp="1"/>
          </p:cNvSpPr>
          <p:nvPr>
            <p:ph type="dt" sz="half" idx="22"/>
          </p:nvPr>
        </p:nvSpPr>
        <p:spPr/>
        <p:txBody>
          <a:bodyPr/>
          <a:lstStyle/>
          <a:p>
            <a:fld id="{BFDAD13F-B150-48FA-9084-D9E756CCCB07}" type="datetime1">
              <a:rPr lang="de-DE" smtClean="0"/>
              <a:pPr/>
              <a:t>23.11.2021</a:t>
            </a:fld>
            <a:endParaRPr lang="de-DE"/>
          </a:p>
        </p:txBody>
      </p:sp>
      <p:sp>
        <p:nvSpPr>
          <p:cNvPr id="3" name="Footer Placeholder 2">
            <a:extLst>
              <a:ext uri="{FF2B5EF4-FFF2-40B4-BE49-F238E27FC236}">
                <a16:creationId xmlns:a16="http://schemas.microsoft.com/office/drawing/2014/main" id="{1840E882-F3A7-7244-AA6A-15A2823D48F1}"/>
              </a:ext>
            </a:extLst>
          </p:cNvPr>
          <p:cNvSpPr>
            <a:spLocks noGrp="1"/>
          </p:cNvSpPr>
          <p:nvPr>
            <p:ph type="ftr" sz="quarter" idx="23"/>
          </p:nvPr>
        </p:nvSpPr>
        <p:spPr/>
        <p:txBody>
          <a:bodyPr/>
          <a:lstStyle/>
          <a:p>
            <a:r>
              <a:rPr lang="de-DE"/>
              <a:t>Titel / Autor / Copyright</a:t>
            </a:r>
          </a:p>
        </p:txBody>
      </p:sp>
      <p:sp>
        <p:nvSpPr>
          <p:cNvPr id="4" name="Slide Number Placeholder 3">
            <a:extLst>
              <a:ext uri="{FF2B5EF4-FFF2-40B4-BE49-F238E27FC236}">
                <a16:creationId xmlns:a16="http://schemas.microsoft.com/office/drawing/2014/main" id="{0CD4124B-E36A-3A4F-89D4-1CDC2670282C}"/>
              </a:ext>
            </a:extLst>
          </p:cNvPr>
          <p:cNvSpPr>
            <a:spLocks noGrp="1"/>
          </p:cNvSpPr>
          <p:nvPr>
            <p:ph type="sldNum" sz="quarter" idx="24"/>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2A8F3831-554B-F542-96C1-16C82A22EB2C}"/>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4284855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627" userDrawn="1">
          <p15:clr>
            <a:srgbClr val="A4A3A4"/>
          </p15:clr>
        </p15:guide>
        <p15:guide id="2" pos="2875" userDrawn="1">
          <p15:clr>
            <a:srgbClr val="A4A3A4"/>
          </p15:clr>
        </p15:guide>
        <p15:guide id="3" pos="5028" userDrawn="1">
          <p15:clr>
            <a:srgbClr val="A4A3A4"/>
          </p15:clr>
        </p15:guide>
        <p15:guide id="4" pos="5274" userDrawn="1">
          <p15:clr>
            <a:srgbClr val="A4A3A4"/>
          </p15:clr>
        </p15:guide>
        <p15:guide id="5" pos="3828" userDrawn="1">
          <p15:clr>
            <a:srgbClr val="A4A3A4"/>
          </p15:clr>
        </p15:guide>
        <p15:guide id="6" pos="4074" userDrawn="1">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Zweiteiliger Inhalt (rechtslastig)">
    <p:spTree>
      <p:nvGrpSpPr>
        <p:cNvPr id="1" name=""/>
        <p:cNvGrpSpPr/>
        <p:nvPr/>
      </p:nvGrpSpPr>
      <p:grpSpPr>
        <a:xfrm>
          <a:off x="0" y="0"/>
          <a:ext cx="0" cy="0"/>
          <a:chOff x="0" y="0"/>
          <a:chExt cx="0" cy="0"/>
        </a:xfrm>
      </p:grpSpPr>
      <p:sp>
        <p:nvSpPr>
          <p:cNvPr id="16" name="Inhalt 1"/>
          <p:cNvSpPr>
            <a:spLocks noGrp="1"/>
          </p:cNvSpPr>
          <p:nvPr>
            <p:ph sz="half" idx="15"/>
          </p:nvPr>
        </p:nvSpPr>
        <p:spPr bwMode="gray">
          <a:xfrm>
            <a:off x="755998" y="1476000"/>
            <a:ext cx="3416400" cy="4140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37" name="Inhalt 2"/>
          <p:cNvSpPr>
            <a:spLocks noGrp="1"/>
          </p:cNvSpPr>
          <p:nvPr>
            <p:ph sz="half" idx="14"/>
          </p:nvPr>
        </p:nvSpPr>
        <p:spPr bwMode="gray">
          <a:xfrm>
            <a:off x="4564800" y="1476000"/>
            <a:ext cx="7227000" cy="4176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6" name="Fußzeile"/>
          <p:cNvSpPr>
            <a:spLocks noGrp="1"/>
          </p:cNvSpPr>
          <p:nvPr>
            <p:ph type="ftr" sz="quarter" idx="11"/>
          </p:nvPr>
        </p:nvSpPr>
        <p:spPr bwMode="gray"/>
        <p:txBody>
          <a:bodyPr/>
          <a:lstStyle/>
          <a:p>
            <a:r>
              <a:rPr lang="de-DE" noProof="0"/>
              <a:t>Titel / Autor / Copyright</a:t>
            </a:r>
          </a:p>
        </p:txBody>
      </p:sp>
      <p:sp>
        <p:nvSpPr>
          <p:cNvPr id="5" name="Datum"/>
          <p:cNvSpPr>
            <a:spLocks noGrp="1"/>
          </p:cNvSpPr>
          <p:nvPr>
            <p:ph type="dt" sz="half" idx="10"/>
          </p:nvPr>
        </p:nvSpPr>
        <p:spPr bwMode="gray"/>
        <p:txBody>
          <a:bodyPr/>
          <a:lstStyle/>
          <a:p>
            <a:fld id="{70EF8492-ADB9-4EBE-9A60-E55C77C98726}" type="datetime1">
              <a:rPr lang="de-DE" noProof="0" smtClean="0"/>
              <a:t>23.11.2021</a:t>
            </a:fld>
            <a:endParaRPr lang="de-DE" noProof="0"/>
          </a:p>
        </p:txBody>
      </p:sp>
      <p:sp>
        <p:nvSpPr>
          <p:cNvPr id="7" name="Foliennummer"/>
          <p:cNvSpPr>
            <a:spLocks noGrp="1"/>
          </p:cNvSpPr>
          <p:nvPr>
            <p:ph type="sldNum" sz="quarter" idx="12"/>
          </p:nvPr>
        </p:nvSpPr>
        <p:spPr bwMode="gray"/>
        <p:txBody>
          <a:bodyPr/>
          <a:lstStyle/>
          <a:p>
            <a:fld id="{02CEFE82-39F2-4F47-8A0C-D5AB3496FA5C}" type="slidenum">
              <a:rPr lang="de-DE" noProof="0" smtClean="0"/>
              <a:t>‹Nr.›</a:t>
            </a:fld>
            <a:endParaRPr lang="de-DE" noProof="0"/>
          </a:p>
        </p:txBody>
      </p:sp>
      <p:sp>
        <p:nvSpPr>
          <p:cNvPr id="3" name="Title 2">
            <a:extLst>
              <a:ext uri="{FF2B5EF4-FFF2-40B4-BE49-F238E27FC236}">
                <a16:creationId xmlns:a16="http://schemas.microsoft.com/office/drawing/2014/main" id="{C482C5D3-B62D-4149-B093-377BA2C07515}"/>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684420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628" userDrawn="1">
          <p15:clr>
            <a:srgbClr val="A4A3A4"/>
          </p15:clr>
        </p15:guide>
        <p15:guide id="2" pos="2874" userDrawn="1">
          <p15:clr>
            <a:srgbClr val="A4A3A4"/>
          </p15:clr>
        </p15:guide>
        <p15:guide id="3" pos="5026" userDrawn="1">
          <p15:clr>
            <a:srgbClr val="A4A3A4"/>
          </p15:clr>
        </p15:guide>
        <p15:guide id="4" pos="5274" userDrawn="1">
          <p15:clr>
            <a:srgbClr val="A4A3A4"/>
          </p15:clr>
        </p15:guide>
        <p15:guide id="5" orient="horz" pos="2160" userDrawn="1">
          <p15:clr>
            <a:srgbClr val="A4A3A4"/>
          </p15:clr>
        </p15:guide>
        <p15:guide id="6" pos="3828" userDrawn="1">
          <p15:clr>
            <a:srgbClr val="A4A3A4"/>
          </p15:clr>
        </p15:guide>
        <p15:guide id="7" pos="4074" userDrawn="1">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Zweiteiliger Inhalt">
    <p:spTree>
      <p:nvGrpSpPr>
        <p:cNvPr id="1" name=""/>
        <p:cNvGrpSpPr/>
        <p:nvPr/>
      </p:nvGrpSpPr>
      <p:grpSpPr>
        <a:xfrm>
          <a:off x="0" y="0"/>
          <a:ext cx="0" cy="0"/>
          <a:chOff x="0" y="0"/>
          <a:chExt cx="0" cy="0"/>
        </a:xfrm>
      </p:grpSpPr>
      <p:sp>
        <p:nvSpPr>
          <p:cNvPr id="3" name="Inhalt 1"/>
          <p:cNvSpPr>
            <a:spLocks noGrp="1"/>
          </p:cNvSpPr>
          <p:nvPr>
            <p:ph sz="half" idx="1"/>
          </p:nvPr>
        </p:nvSpPr>
        <p:spPr bwMode="gray">
          <a:xfrm>
            <a:off x="755998" y="1476000"/>
            <a:ext cx="5320800" cy="4176000"/>
          </a:xfrm>
        </p:spPr>
        <p:txBody>
          <a:bodyPr/>
          <a:lstStyle>
            <a:lvl1pPr marL="0" indent="0">
              <a:lnSpc>
                <a:spcPct val="100000"/>
              </a:lnSpc>
              <a:buNone/>
              <a:defRPr sz="1800">
                <a:solidFill>
                  <a:schemeClr val="tx1"/>
                </a:solidFill>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11" name="Inhalt 2"/>
          <p:cNvSpPr>
            <a:spLocks noGrp="1"/>
          </p:cNvSpPr>
          <p:nvPr>
            <p:ph sz="half" idx="15"/>
          </p:nvPr>
        </p:nvSpPr>
        <p:spPr bwMode="gray">
          <a:xfrm>
            <a:off x="6472798" y="1476000"/>
            <a:ext cx="5320800" cy="4176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4" name="Date Placeholder 3">
            <a:extLst>
              <a:ext uri="{FF2B5EF4-FFF2-40B4-BE49-F238E27FC236}">
                <a16:creationId xmlns:a16="http://schemas.microsoft.com/office/drawing/2014/main" id="{AFD8C736-1AA0-D44D-BDDF-72E242822D61}"/>
              </a:ext>
            </a:extLst>
          </p:cNvPr>
          <p:cNvSpPr>
            <a:spLocks noGrp="1"/>
          </p:cNvSpPr>
          <p:nvPr>
            <p:ph type="dt" sz="half" idx="21"/>
          </p:nvPr>
        </p:nvSpPr>
        <p:spPr/>
        <p:txBody>
          <a:bodyPr/>
          <a:lstStyle/>
          <a:p>
            <a:fld id="{BFDAD13F-B150-48FA-9084-D9E756CCCB07}" type="datetime1">
              <a:rPr lang="de-DE" smtClean="0"/>
              <a:pPr/>
              <a:t>23.11.2021</a:t>
            </a:fld>
            <a:endParaRPr lang="de-DE"/>
          </a:p>
        </p:txBody>
      </p:sp>
      <p:sp>
        <p:nvSpPr>
          <p:cNvPr id="8" name="Footer Placeholder 7">
            <a:extLst>
              <a:ext uri="{FF2B5EF4-FFF2-40B4-BE49-F238E27FC236}">
                <a16:creationId xmlns:a16="http://schemas.microsoft.com/office/drawing/2014/main" id="{532255F7-081A-6D47-BBA1-51006276ED94}"/>
              </a:ext>
            </a:extLst>
          </p:cNvPr>
          <p:cNvSpPr>
            <a:spLocks noGrp="1"/>
          </p:cNvSpPr>
          <p:nvPr>
            <p:ph type="ftr" sz="quarter" idx="22"/>
          </p:nvPr>
        </p:nvSpPr>
        <p:spPr/>
        <p:txBody>
          <a:bodyPr/>
          <a:lstStyle/>
          <a:p>
            <a:r>
              <a:rPr lang="de-DE"/>
              <a:t>Titel / Autor / Copyright</a:t>
            </a:r>
          </a:p>
        </p:txBody>
      </p:sp>
      <p:sp>
        <p:nvSpPr>
          <p:cNvPr id="9" name="Slide Number Placeholder 8">
            <a:extLst>
              <a:ext uri="{FF2B5EF4-FFF2-40B4-BE49-F238E27FC236}">
                <a16:creationId xmlns:a16="http://schemas.microsoft.com/office/drawing/2014/main" id="{3476011D-3029-7040-94A4-7AE598735182}"/>
              </a:ext>
            </a:extLst>
          </p:cNvPr>
          <p:cNvSpPr>
            <a:spLocks noGrp="1"/>
          </p:cNvSpPr>
          <p:nvPr>
            <p:ph type="sldNum" sz="quarter" idx="23"/>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17653384-EDE3-8E45-A6DE-AC754D4ABECC}"/>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243707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28" userDrawn="1">
          <p15:clr>
            <a:srgbClr val="A4A3A4"/>
          </p15:clr>
        </p15:guide>
        <p15:guide id="2" pos="4076" userDrawn="1">
          <p15:clr>
            <a:srgbClr val="A4A3A4"/>
          </p15:clr>
        </p15:guide>
        <p15:guide id="3" orient="horz" pos="2160" userDrawn="1">
          <p15:clr>
            <a:srgbClr val="A4A3A4"/>
          </p15:clr>
        </p15:guide>
        <p15:guide id="4" pos="5026" userDrawn="1">
          <p15:clr>
            <a:srgbClr val="A4A3A4"/>
          </p15:clr>
        </p15:guide>
        <p15:guide id="5" pos="5274" userDrawn="1">
          <p15:clr>
            <a:srgbClr val="A4A3A4"/>
          </p15:clr>
        </p15:guide>
        <p15:guide id="6" pos="2874" userDrawn="1">
          <p15:clr>
            <a:srgbClr val="A4A3A4"/>
          </p15:clr>
        </p15:guide>
        <p15:guide id="7" pos="2628" userDrawn="1">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Vierteiliger Inhalt">
    <p:spTree>
      <p:nvGrpSpPr>
        <p:cNvPr id="1" name=""/>
        <p:cNvGrpSpPr/>
        <p:nvPr/>
      </p:nvGrpSpPr>
      <p:grpSpPr>
        <a:xfrm>
          <a:off x="0" y="0"/>
          <a:ext cx="0" cy="0"/>
          <a:chOff x="0" y="0"/>
          <a:chExt cx="0" cy="0"/>
        </a:xfrm>
      </p:grpSpPr>
      <p:sp>
        <p:nvSpPr>
          <p:cNvPr id="22" name="Inhalt 1">
            <a:extLst>
              <a:ext uri="{FF2B5EF4-FFF2-40B4-BE49-F238E27FC236}">
                <a16:creationId xmlns:a16="http://schemas.microsoft.com/office/drawing/2014/main" id="{A62162C1-7812-E04B-8B98-C230676CB3DE}"/>
              </a:ext>
            </a:extLst>
          </p:cNvPr>
          <p:cNvSpPr>
            <a:spLocks noGrp="1"/>
          </p:cNvSpPr>
          <p:nvPr>
            <p:ph sz="half" idx="1"/>
          </p:nvPr>
        </p:nvSpPr>
        <p:spPr bwMode="gray">
          <a:xfrm>
            <a:off x="755997" y="1476000"/>
            <a:ext cx="2462400" cy="4176000"/>
          </a:xfrm>
        </p:spPr>
        <p:txBody>
          <a:bodyPr/>
          <a:lstStyle>
            <a:lvl1pPr marL="295200" indent="-626400">
              <a:lnSpc>
                <a:spcPct val="120000"/>
              </a:lnSpc>
              <a:buNone/>
              <a:defRPr sz="1800">
                <a:solidFill>
                  <a:schemeClr val="tx1"/>
                </a:solidFill>
              </a:defRPr>
            </a:lvl1pPr>
            <a:lvl2pPr>
              <a:lnSpc>
                <a:spcPct val="100000"/>
              </a:lnSpc>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24" name="Inhalt 2">
            <a:extLst>
              <a:ext uri="{FF2B5EF4-FFF2-40B4-BE49-F238E27FC236}">
                <a16:creationId xmlns:a16="http://schemas.microsoft.com/office/drawing/2014/main" id="{E867E2A8-B8C0-6045-A7FE-7E88375D286D}"/>
              </a:ext>
            </a:extLst>
          </p:cNvPr>
          <p:cNvSpPr>
            <a:spLocks noGrp="1"/>
          </p:cNvSpPr>
          <p:nvPr>
            <p:ph sz="half" idx="31"/>
          </p:nvPr>
        </p:nvSpPr>
        <p:spPr bwMode="gray">
          <a:xfrm>
            <a:off x="3613986" y="1476000"/>
            <a:ext cx="2461783" cy="4176000"/>
          </a:xfrm>
        </p:spPr>
        <p:txBody>
          <a:bodyPr/>
          <a:lstStyle>
            <a:lvl1pPr marL="0" indent="0">
              <a:lnSpc>
                <a:spcPct val="120000"/>
              </a:lnSpc>
              <a:buNone/>
              <a:defRPr sz="1800">
                <a:solidFill>
                  <a:schemeClr val="tx1"/>
                </a:solidFill>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25" name="Inhalt 3">
            <a:extLst>
              <a:ext uri="{FF2B5EF4-FFF2-40B4-BE49-F238E27FC236}">
                <a16:creationId xmlns:a16="http://schemas.microsoft.com/office/drawing/2014/main" id="{F4AB55E5-075D-C048-BC70-3F12A29CEFDD}"/>
              </a:ext>
            </a:extLst>
          </p:cNvPr>
          <p:cNvSpPr>
            <a:spLocks noGrp="1"/>
          </p:cNvSpPr>
          <p:nvPr>
            <p:ph sz="half" idx="32"/>
          </p:nvPr>
        </p:nvSpPr>
        <p:spPr bwMode="gray">
          <a:xfrm>
            <a:off x="6471974" y="1476000"/>
            <a:ext cx="2461783" cy="4176000"/>
          </a:xfrm>
        </p:spPr>
        <p:txBody>
          <a:bodyPr/>
          <a:lstStyle>
            <a:lvl1pPr marL="0" indent="0">
              <a:lnSpc>
                <a:spcPct val="120000"/>
              </a:lnSpc>
              <a:buNone/>
              <a:defRPr sz="1800">
                <a:solidFill>
                  <a:schemeClr val="tx1"/>
                </a:solidFill>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27" name="Inhalt 4">
            <a:extLst>
              <a:ext uri="{FF2B5EF4-FFF2-40B4-BE49-F238E27FC236}">
                <a16:creationId xmlns:a16="http://schemas.microsoft.com/office/drawing/2014/main" id="{0DB1067F-AB0C-5C44-BE41-96F9B2FA7878}"/>
              </a:ext>
            </a:extLst>
          </p:cNvPr>
          <p:cNvSpPr>
            <a:spLocks noGrp="1"/>
          </p:cNvSpPr>
          <p:nvPr>
            <p:ph sz="half" idx="33"/>
          </p:nvPr>
        </p:nvSpPr>
        <p:spPr bwMode="gray">
          <a:xfrm>
            <a:off x="9331814" y="1476000"/>
            <a:ext cx="2462400" cy="4176000"/>
          </a:xfrm>
        </p:spPr>
        <p:txBody>
          <a:bodyPr/>
          <a:lstStyle>
            <a:lvl1pPr marL="0" indent="0">
              <a:lnSpc>
                <a:spcPct val="120000"/>
              </a:lnSpc>
              <a:buNone/>
              <a:defRPr sz="1800">
                <a:solidFill>
                  <a:schemeClr val="tx1"/>
                </a:solidFill>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3" name="Date Placeholder 2">
            <a:extLst>
              <a:ext uri="{FF2B5EF4-FFF2-40B4-BE49-F238E27FC236}">
                <a16:creationId xmlns:a16="http://schemas.microsoft.com/office/drawing/2014/main" id="{1706AC37-2CD3-3A49-BAB3-F4613D7C1378}"/>
              </a:ext>
            </a:extLst>
          </p:cNvPr>
          <p:cNvSpPr>
            <a:spLocks noGrp="1"/>
          </p:cNvSpPr>
          <p:nvPr>
            <p:ph type="dt" sz="half" idx="34"/>
          </p:nvPr>
        </p:nvSpPr>
        <p:spPr/>
        <p:txBody>
          <a:bodyPr/>
          <a:lstStyle/>
          <a:p>
            <a:fld id="{BFDAD13F-B150-48FA-9084-D9E756CCCB07}" type="datetime1">
              <a:rPr lang="de-DE" smtClean="0"/>
              <a:pPr/>
              <a:t>23.11.2021</a:t>
            </a:fld>
            <a:endParaRPr lang="de-DE"/>
          </a:p>
        </p:txBody>
      </p:sp>
      <p:sp>
        <p:nvSpPr>
          <p:cNvPr id="4" name="Footer Placeholder 3">
            <a:extLst>
              <a:ext uri="{FF2B5EF4-FFF2-40B4-BE49-F238E27FC236}">
                <a16:creationId xmlns:a16="http://schemas.microsoft.com/office/drawing/2014/main" id="{B5AED26B-AE16-794E-8E0F-1B04BBC4488C}"/>
              </a:ext>
            </a:extLst>
          </p:cNvPr>
          <p:cNvSpPr>
            <a:spLocks noGrp="1"/>
          </p:cNvSpPr>
          <p:nvPr>
            <p:ph type="ftr" sz="quarter" idx="35"/>
          </p:nvPr>
        </p:nvSpPr>
        <p:spPr/>
        <p:txBody>
          <a:bodyPr/>
          <a:lstStyle/>
          <a:p>
            <a:r>
              <a:rPr lang="de-DE"/>
              <a:t>Titel / Autor / Copyright</a:t>
            </a:r>
          </a:p>
        </p:txBody>
      </p:sp>
      <p:sp>
        <p:nvSpPr>
          <p:cNvPr id="8" name="Slide Number Placeholder 7">
            <a:extLst>
              <a:ext uri="{FF2B5EF4-FFF2-40B4-BE49-F238E27FC236}">
                <a16:creationId xmlns:a16="http://schemas.microsoft.com/office/drawing/2014/main" id="{5D81AA86-9C3C-5147-9F37-C794354008A9}"/>
              </a:ext>
            </a:extLst>
          </p:cNvPr>
          <p:cNvSpPr>
            <a:spLocks noGrp="1"/>
          </p:cNvSpPr>
          <p:nvPr>
            <p:ph type="sldNum" sz="quarter" idx="36"/>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9D91F1EE-1643-5E41-B541-4B4D5E3BBDAB}"/>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1170512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A4A3A4"/>
          </p15:clr>
        </p15:guide>
        <p15:guide id="2" pos="3839" userDrawn="1">
          <p15:clr>
            <a:srgbClr val="A4A3A4"/>
          </p15:clr>
        </p15:guide>
        <p15:guide id="3" pos="2876" userDrawn="1">
          <p15:clr>
            <a:srgbClr val="A4A3A4"/>
          </p15:clr>
        </p15:guide>
        <p15:guide id="4" pos="2629" userDrawn="1">
          <p15:clr>
            <a:srgbClr val="A4A3A4"/>
          </p15:clr>
        </p15:guide>
        <p15:guide id="5" pos="4075" userDrawn="1">
          <p15:clr>
            <a:srgbClr val="A4A3A4"/>
          </p15:clr>
        </p15:guide>
        <p15:guide id="6" pos="5026" userDrawn="1">
          <p15:clr>
            <a:srgbClr val="A4A3A4"/>
          </p15:clr>
        </p15:guide>
        <p15:guide id="7" pos="5274" userDrawn="1">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4_Kontakt">
    <p:bg bwMode="gray">
      <p:bgPr>
        <a:solidFill>
          <a:schemeClr val="accent1"/>
        </a:solidFill>
        <a:effectLst/>
      </p:bgPr>
    </p:bg>
    <p:spTree>
      <p:nvGrpSpPr>
        <p:cNvPr id="1" name=""/>
        <p:cNvGrpSpPr/>
        <p:nvPr/>
      </p:nvGrpSpPr>
      <p:grpSpPr>
        <a:xfrm>
          <a:off x="0" y="0"/>
          <a:ext cx="0" cy="0"/>
          <a:chOff x="0" y="0"/>
          <a:chExt cx="0" cy="0"/>
        </a:xfrm>
      </p:grpSpPr>
      <p:sp>
        <p:nvSpPr>
          <p:cNvPr id="11" name="Titel"/>
          <p:cNvSpPr>
            <a:spLocks noGrp="1"/>
          </p:cNvSpPr>
          <p:nvPr>
            <p:ph type="ctrTitle" hasCustomPrompt="1"/>
          </p:nvPr>
        </p:nvSpPr>
        <p:spPr bwMode="gray">
          <a:xfrm>
            <a:off x="1055207" y="2047804"/>
            <a:ext cx="10079999" cy="1407496"/>
          </a:xfrm>
          <a:prstGeom prst="rect">
            <a:avLst/>
          </a:prstGeom>
        </p:spPr>
        <p:txBody>
          <a:bodyPr lIns="0" rIns="0" anchor="b"/>
          <a:lstStyle>
            <a:lvl1pPr>
              <a:lnSpc>
                <a:spcPct val="80000"/>
              </a:lnSpc>
              <a:spcBef>
                <a:spcPts val="0"/>
              </a:spcBef>
              <a:spcAft>
                <a:spcPts val="1000"/>
              </a:spcAft>
              <a:defRPr sz="5400" b="0" i="0" cap="all" spc="50" baseline="0">
                <a:solidFill>
                  <a:srgbClr val="FFFFFF"/>
                </a:solidFill>
                <a:latin typeface="+mj-lt"/>
              </a:defRPr>
            </a:lvl1pPr>
          </a:lstStyle>
          <a:p>
            <a:r>
              <a:rPr lang="de-DE" noProof="0"/>
              <a:t>Kontakt</a:t>
            </a:r>
            <a:br>
              <a:rPr lang="de-DE" noProof="0"/>
            </a:br>
            <a:r>
              <a:rPr lang="de-DE" noProof="0"/>
              <a:t>bearbeiten</a:t>
            </a:r>
          </a:p>
        </p:txBody>
      </p:sp>
      <p:pic>
        <p:nvPicPr>
          <p:cNvPr id="24" name="Logo" descr="\\NAS\PresentationLoad\Custom-Design\Tallence\vom Kunden\01_logo\Tallence_logotype\03_PNG\03_Tallence_white_logotyp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8840326" y="1083180"/>
            <a:ext cx="2809274" cy="424800"/>
          </a:xfrm>
          <a:prstGeom prst="rect">
            <a:avLst/>
          </a:prstGeom>
          <a:noFill/>
          <a:extLst>
            <a:ext uri="{909E8E84-426E-40DD-AFC4-6F175D3DCCD1}">
              <a14:hiddenFill xmlns:a14="http://schemas.microsoft.com/office/drawing/2010/main">
                <a:solidFill>
                  <a:srgbClr val="FFFFFF"/>
                </a:solidFill>
              </a14:hiddenFill>
            </a:ext>
          </a:extLst>
        </p:spPr>
      </p:pic>
      <p:sp>
        <p:nvSpPr>
          <p:cNvPr id="25" name="Dekorelement"/>
          <p:cNvSpPr>
            <a:spLocks noGrp="1"/>
          </p:cNvSpPr>
          <p:nvPr>
            <p:ph type="body" sz="quarter" idx="14" hasCustomPrompt="1"/>
          </p:nvPr>
        </p:nvSpPr>
        <p:spPr bwMode="gray">
          <a:xfrm rot="5400000">
            <a:off x="1033200" y="2379817"/>
            <a:ext cx="93600" cy="2160000"/>
          </a:xfrm>
          <a:prstGeom prst="rect">
            <a:avLst/>
          </a:prstGeom>
          <a:solidFill>
            <a:schemeClr val="tx1"/>
          </a:solidFill>
        </p:spPr>
        <p:txBody>
          <a:bodyPr/>
          <a:lstStyle>
            <a:lvl1pPr marL="0" indent="0">
              <a:buNone/>
              <a:defRPr/>
            </a:lvl1pPr>
          </a:lstStyle>
          <a:p>
            <a:pPr lvl="0"/>
            <a:r>
              <a:rPr lang="de-DE" noProof="0"/>
              <a:t> </a:t>
            </a:r>
          </a:p>
        </p:txBody>
      </p:sp>
    </p:spTree>
    <p:extLst>
      <p:ext uri="{BB962C8B-B14F-4D97-AF65-F5344CB8AC3E}">
        <p14:creationId xmlns:p14="http://schemas.microsoft.com/office/powerpoint/2010/main" val="1262151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0_Inhalt mit Bild">
    <p:spTree>
      <p:nvGrpSpPr>
        <p:cNvPr id="1" name=""/>
        <p:cNvGrpSpPr/>
        <p:nvPr/>
      </p:nvGrpSpPr>
      <p:grpSpPr>
        <a:xfrm>
          <a:off x="0" y="0"/>
          <a:ext cx="0" cy="0"/>
          <a:chOff x="0" y="0"/>
          <a:chExt cx="0" cy="0"/>
        </a:xfrm>
      </p:grpSpPr>
      <p:sp>
        <p:nvSpPr>
          <p:cNvPr id="15" name="Titel"/>
          <p:cNvSpPr>
            <a:spLocks noGrp="1"/>
          </p:cNvSpPr>
          <p:nvPr>
            <p:ph type="title"/>
          </p:nvPr>
        </p:nvSpPr>
        <p:spPr bwMode="gray">
          <a:xfrm>
            <a:off x="755999" y="540000"/>
            <a:ext cx="7228800" cy="288000"/>
          </a:xfrm>
        </p:spPr>
        <p:txBody>
          <a:bodyPr/>
          <a:lstStyle>
            <a:lvl1pPr>
              <a:defRPr/>
            </a:lvl1pPr>
          </a:lstStyle>
          <a:p>
            <a:r>
              <a:rPr lang="de-DE" noProof="0"/>
              <a:t>Mastertitelformat bearbeiten</a:t>
            </a:r>
            <a:endParaRPr lang="de-DE" noProof="0" dirty="0"/>
          </a:p>
        </p:txBody>
      </p:sp>
      <p:sp>
        <p:nvSpPr>
          <p:cNvPr id="12" name="Untertitel"/>
          <p:cNvSpPr>
            <a:spLocks noGrp="1"/>
          </p:cNvSpPr>
          <p:nvPr>
            <p:ph type="body" sz="quarter" idx="13" hasCustomPrompt="1"/>
          </p:nvPr>
        </p:nvSpPr>
        <p:spPr bwMode="gray">
          <a:xfrm>
            <a:off x="755998" y="854983"/>
            <a:ext cx="7228800" cy="180000"/>
          </a:xfrm>
        </p:spPr>
        <p:txBody>
          <a:bodyPr lIns="0"/>
          <a:lstStyle>
            <a:lvl1pPr marL="0" indent="0">
              <a:buNone/>
              <a:defRPr sz="1200" baseline="0">
                <a:solidFill>
                  <a:schemeClr val="tx1"/>
                </a:solidFill>
              </a:defRPr>
            </a:lvl1pPr>
          </a:lstStyle>
          <a:p>
            <a:r>
              <a:rPr lang="de-DE" noProof="0" dirty="0"/>
              <a:t>Geben Sie Ihren Untertitel ein</a:t>
            </a:r>
          </a:p>
        </p:txBody>
      </p:sp>
      <p:sp>
        <p:nvSpPr>
          <p:cNvPr id="16" name="Inhalt"/>
          <p:cNvSpPr>
            <a:spLocks noGrp="1"/>
          </p:cNvSpPr>
          <p:nvPr>
            <p:ph sz="half" idx="15"/>
          </p:nvPr>
        </p:nvSpPr>
        <p:spPr bwMode="gray">
          <a:xfrm>
            <a:off x="755998" y="1512000"/>
            <a:ext cx="7228800" cy="42984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DE" noProof="0" dirty="0"/>
          </a:p>
        </p:txBody>
      </p:sp>
      <p:sp>
        <p:nvSpPr>
          <p:cNvPr id="19" name="Bild"/>
          <p:cNvSpPr>
            <a:spLocks noGrp="1" noChangeAspect="1"/>
          </p:cNvSpPr>
          <p:nvPr>
            <p:ph type="pic" sz="quarter" idx="21"/>
          </p:nvPr>
        </p:nvSpPr>
        <p:spPr bwMode="gray">
          <a:xfrm>
            <a:off x="8377198" y="0"/>
            <a:ext cx="3416400" cy="5810400"/>
          </a:xfrm>
          <a:prstGeom prst="rect">
            <a:avLst/>
          </a:prstGeom>
          <a:solidFill>
            <a:schemeClr val="bg1">
              <a:lumMod val="85000"/>
            </a:schemeClr>
          </a:solidFill>
        </p:spPr>
        <p:txBody>
          <a:bodyPr lIns="144000" tIns="144000" rIns="144000" bIns="144000"/>
          <a:lstStyle>
            <a:lvl1pPr marL="0" indent="0">
              <a:buNone/>
              <a:defRPr/>
            </a:lvl1pPr>
          </a:lstStyle>
          <a:p>
            <a:r>
              <a:rPr lang="de-DE" noProof="0"/>
              <a:t>Bild durch Klicken auf Symbol hinzufügen</a:t>
            </a:r>
            <a:endParaRPr lang="de-DE" noProof="0" dirty="0"/>
          </a:p>
        </p:txBody>
      </p:sp>
      <p:sp>
        <p:nvSpPr>
          <p:cNvPr id="18" name="Dekorelement"/>
          <p:cNvSpPr>
            <a:spLocks noGrp="1"/>
          </p:cNvSpPr>
          <p:nvPr>
            <p:ph type="body" sz="quarter" idx="22" hasCustomPrompt="1"/>
          </p:nvPr>
        </p:nvSpPr>
        <p:spPr bwMode="gray">
          <a:xfrm>
            <a:off x="8329698" y="629461"/>
            <a:ext cx="93600" cy="720000"/>
          </a:xfrm>
          <a:prstGeom prst="rect">
            <a:avLst/>
          </a:prstGeom>
          <a:solidFill>
            <a:schemeClr val="accent1"/>
          </a:solidFill>
        </p:spPr>
        <p:txBody>
          <a:bodyPr/>
          <a:lstStyle>
            <a:lvl1pPr marL="0" indent="0">
              <a:buNone/>
              <a:defRPr/>
            </a:lvl1pPr>
          </a:lstStyle>
          <a:p>
            <a:pPr lvl="0"/>
            <a:r>
              <a:rPr lang="de-DE" noProof="0" dirty="0"/>
              <a:t> </a:t>
            </a:r>
          </a:p>
        </p:txBody>
      </p:sp>
      <p:sp>
        <p:nvSpPr>
          <p:cNvPr id="22" name="Text 1"/>
          <p:cNvSpPr>
            <a:spLocks noGrp="1"/>
          </p:cNvSpPr>
          <p:nvPr>
            <p:ph type="body" sz="quarter" idx="19"/>
          </p:nvPr>
        </p:nvSpPr>
        <p:spPr bwMode="gray">
          <a:xfrm>
            <a:off x="10251241" y="2187247"/>
            <a:ext cx="1671960" cy="331200"/>
          </a:xfrm>
          <a:solidFill>
            <a:schemeClr val="tx1"/>
          </a:solidFill>
        </p:spPr>
        <p:txBody>
          <a:bodyPr wrap="none" lIns="144000" tIns="36000" rIns="144000" bIns="36000">
            <a:spAutoFit/>
          </a:bodyPr>
          <a:lstStyle>
            <a:lvl1pPr marL="0" indent="0" algn="r">
              <a:buNone/>
              <a:defRPr sz="1400">
                <a:solidFill>
                  <a:schemeClr val="bg1"/>
                </a:solidFill>
              </a:defRPr>
            </a:lvl1pPr>
          </a:lstStyle>
          <a:p>
            <a:pPr lvl="0"/>
            <a:r>
              <a:rPr lang="de-DE"/>
              <a:t>Mastertextformat bearbeiten</a:t>
            </a:r>
          </a:p>
        </p:txBody>
      </p:sp>
      <p:sp>
        <p:nvSpPr>
          <p:cNvPr id="23" name="Text 2"/>
          <p:cNvSpPr>
            <a:spLocks noGrp="1"/>
          </p:cNvSpPr>
          <p:nvPr>
            <p:ph type="body" sz="quarter" idx="20" hasCustomPrompt="1"/>
          </p:nvPr>
        </p:nvSpPr>
        <p:spPr bwMode="gray">
          <a:xfrm>
            <a:off x="9662297" y="2691745"/>
            <a:ext cx="2260904" cy="331200"/>
          </a:xfrm>
          <a:solidFill>
            <a:schemeClr val="tx1"/>
          </a:solidFill>
        </p:spPr>
        <p:txBody>
          <a:bodyPr wrap="none" lIns="144000" tIns="36000" rIns="144000" bIns="36000">
            <a:spAutoFit/>
          </a:bodyPr>
          <a:lstStyle>
            <a:lvl1pPr marL="0" marR="0" indent="0" algn="r"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1400">
                <a:solidFill>
                  <a:schemeClr val="bg1"/>
                </a:solidFill>
              </a:defRPr>
            </a:lvl1pPr>
          </a:lstStyle>
          <a:p>
            <a:pPr marL="0" marR="0" lvl="0" indent="0" algn="r"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a:pPr>
            <a:r>
              <a:rPr lang="de-DE" noProof="0" dirty="0"/>
              <a:t>durch Klicken bearbeiten</a:t>
            </a:r>
            <a:endParaRPr lang="de-DE" dirty="0"/>
          </a:p>
        </p:txBody>
      </p:sp>
      <p:sp>
        <p:nvSpPr>
          <p:cNvPr id="6" name="Fußzeile"/>
          <p:cNvSpPr>
            <a:spLocks noGrp="1"/>
          </p:cNvSpPr>
          <p:nvPr>
            <p:ph type="ftr" sz="quarter" idx="11"/>
          </p:nvPr>
        </p:nvSpPr>
        <p:spPr bwMode="gray"/>
        <p:txBody>
          <a:bodyPr/>
          <a:lstStyle/>
          <a:p>
            <a:r>
              <a:rPr lang="de-DE" noProof="0" dirty="0"/>
              <a:t>Titel / Autor / Copyright</a:t>
            </a:r>
          </a:p>
        </p:txBody>
      </p:sp>
      <p:sp>
        <p:nvSpPr>
          <p:cNvPr id="5" name="Datum"/>
          <p:cNvSpPr>
            <a:spLocks noGrp="1"/>
          </p:cNvSpPr>
          <p:nvPr>
            <p:ph type="dt" sz="half" idx="10"/>
          </p:nvPr>
        </p:nvSpPr>
        <p:spPr bwMode="gray"/>
        <p:txBody>
          <a:bodyPr/>
          <a:lstStyle/>
          <a:p>
            <a:fld id="{70EF8492-ADB9-4EBE-9A60-E55C77C98726}" type="datetime1">
              <a:rPr lang="de-DE" noProof="0" smtClean="0"/>
              <a:t>23.11.2021</a:t>
            </a:fld>
            <a:endParaRPr lang="de-DE" noProof="0" dirty="0"/>
          </a:p>
        </p:txBody>
      </p:sp>
      <p:sp>
        <p:nvSpPr>
          <p:cNvPr id="7" name="Foliennummer"/>
          <p:cNvSpPr>
            <a:spLocks noGrp="1"/>
          </p:cNvSpPr>
          <p:nvPr>
            <p:ph type="sldNum" sz="quarter" idx="12"/>
          </p:nvPr>
        </p:nvSpPr>
        <p:spPr bwMode="gray"/>
        <p:txBody>
          <a:bodyPr/>
          <a:lstStyle/>
          <a:p>
            <a:fld id="{02CEFE82-39F2-4F47-8A0C-D5AB3496FA5C}" type="slidenum">
              <a:rPr lang="de-DE" noProof="0" smtClean="0"/>
              <a:t>‹Nr.›</a:t>
            </a:fld>
            <a:endParaRPr lang="de-DE" noProof="0" dirty="0"/>
          </a:p>
        </p:txBody>
      </p:sp>
    </p:spTree>
    <p:extLst>
      <p:ext uri="{BB962C8B-B14F-4D97-AF65-F5344CB8AC3E}">
        <p14:creationId xmlns:p14="http://schemas.microsoft.com/office/powerpoint/2010/main" val="6257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el blau">
    <p:bg bwMode="gray">
      <p:bgPr>
        <a:solidFill>
          <a:schemeClr val="accent6"/>
        </a:solidFill>
        <a:effectLst/>
      </p:bgPr>
    </p:bg>
    <p:spTree>
      <p:nvGrpSpPr>
        <p:cNvPr id="1" name=""/>
        <p:cNvGrpSpPr/>
        <p:nvPr/>
      </p:nvGrpSpPr>
      <p:grpSpPr>
        <a:xfrm>
          <a:off x="0" y="0"/>
          <a:ext cx="0" cy="0"/>
          <a:chOff x="0" y="0"/>
          <a:chExt cx="0" cy="0"/>
        </a:xfrm>
      </p:grpSpPr>
      <p:pic>
        <p:nvPicPr>
          <p:cNvPr id="9" name="Logo" descr="\\NAS\PresentationLoad\Custom-Design\Tallence\vom Kunden\01_logo\Tallence_logotype\03_PNG\03_Tallence_white_logotyp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8840326" y="1083180"/>
            <a:ext cx="2809274" cy="424800"/>
          </a:xfrm>
          <a:prstGeom prst="rect">
            <a:avLst/>
          </a:prstGeom>
          <a:noFill/>
          <a:extLst>
            <a:ext uri="{909E8E84-426E-40DD-AFC4-6F175D3DCCD1}">
              <a14:hiddenFill xmlns:a14="http://schemas.microsoft.com/office/drawing/2010/main">
                <a:solidFill>
                  <a:srgbClr val="FFFFFF"/>
                </a:solidFill>
              </a14:hiddenFill>
            </a:ext>
          </a:extLst>
        </p:spPr>
      </p:pic>
      <p:sp>
        <p:nvSpPr>
          <p:cNvPr id="11" name="Titel"/>
          <p:cNvSpPr>
            <a:spLocks noGrp="1"/>
          </p:cNvSpPr>
          <p:nvPr>
            <p:ph type="ctrTitle" hasCustomPrompt="1"/>
          </p:nvPr>
        </p:nvSpPr>
        <p:spPr bwMode="gray">
          <a:xfrm>
            <a:off x="1055207" y="3185524"/>
            <a:ext cx="10079999" cy="1407496"/>
          </a:xfrm>
          <a:prstGeom prst="rect">
            <a:avLst/>
          </a:prstGeom>
        </p:spPr>
        <p:txBody>
          <a:bodyPr lIns="0" rIns="0" anchor="b"/>
          <a:lstStyle>
            <a:lvl1pPr>
              <a:lnSpc>
                <a:spcPct val="80000"/>
              </a:lnSpc>
              <a:spcBef>
                <a:spcPts val="0"/>
              </a:spcBef>
              <a:spcAft>
                <a:spcPts val="1000"/>
              </a:spcAft>
              <a:defRPr sz="5400" b="0" i="0" cap="all" spc="50" baseline="0">
                <a:solidFill>
                  <a:srgbClr val="FFFFFF"/>
                </a:solidFill>
                <a:latin typeface="+mj-lt"/>
              </a:defRPr>
            </a:lvl1pPr>
          </a:lstStyle>
          <a:p>
            <a:r>
              <a:rPr lang="de-DE" noProof="0"/>
              <a:t>Titelmaster</a:t>
            </a:r>
            <a:br>
              <a:rPr lang="de-DE" noProof="0"/>
            </a:br>
            <a:r>
              <a:rPr lang="de-DE" noProof="0"/>
              <a:t>bearbeiten</a:t>
            </a:r>
          </a:p>
        </p:txBody>
      </p:sp>
      <p:sp>
        <p:nvSpPr>
          <p:cNvPr id="6" name="Untertitel"/>
          <p:cNvSpPr>
            <a:spLocks noGrp="1"/>
          </p:cNvSpPr>
          <p:nvPr>
            <p:ph type="subTitle" idx="1" hasCustomPrompt="1"/>
          </p:nvPr>
        </p:nvSpPr>
        <p:spPr bwMode="gray">
          <a:xfrm>
            <a:off x="1054800" y="4590000"/>
            <a:ext cx="10080000" cy="396000"/>
          </a:xfrm>
        </p:spPr>
        <p:txBody>
          <a:bodyPr tIns="108000"/>
          <a:lstStyle>
            <a:lvl1pPr marL="0" indent="0" algn="l">
              <a:buNone/>
              <a:defRPr sz="20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de-DE" noProof="0"/>
              <a:t>Subheadline bearbeiten</a:t>
            </a:r>
          </a:p>
        </p:txBody>
      </p:sp>
      <p:sp>
        <p:nvSpPr>
          <p:cNvPr id="7" name="Dekorelement"/>
          <p:cNvSpPr>
            <a:spLocks noGrp="1"/>
          </p:cNvSpPr>
          <p:nvPr>
            <p:ph type="body" sz="quarter" idx="14" hasCustomPrompt="1"/>
          </p:nvPr>
        </p:nvSpPr>
        <p:spPr bwMode="gray">
          <a:xfrm rot="5400000">
            <a:off x="1033200" y="3509820"/>
            <a:ext cx="93600" cy="2160000"/>
          </a:xfrm>
          <a:prstGeom prst="rect">
            <a:avLst/>
          </a:prstGeom>
          <a:solidFill>
            <a:schemeClr val="tx1"/>
          </a:solidFill>
        </p:spPr>
        <p:txBody>
          <a:bodyPr/>
          <a:lstStyle>
            <a:lvl1pPr marL="0" indent="0">
              <a:buNone/>
              <a:defRPr/>
            </a:lvl1pPr>
          </a:lstStyle>
          <a:p>
            <a:pPr lvl="0"/>
            <a:r>
              <a:rPr lang="de-DE" noProof="0"/>
              <a:t> </a:t>
            </a:r>
          </a:p>
        </p:txBody>
      </p:sp>
      <p:sp>
        <p:nvSpPr>
          <p:cNvPr id="8" name="Datum und Autor"/>
          <p:cNvSpPr>
            <a:spLocks noGrp="1"/>
          </p:cNvSpPr>
          <p:nvPr>
            <p:ph type="body" sz="quarter" idx="15" hasCustomPrompt="1"/>
          </p:nvPr>
        </p:nvSpPr>
        <p:spPr bwMode="gray">
          <a:xfrm>
            <a:off x="1054800" y="4981900"/>
            <a:ext cx="10080000" cy="288000"/>
          </a:xfrm>
        </p:spPr>
        <p:txBody>
          <a:bodyPr/>
          <a:lstStyle>
            <a:lvl1pPr marL="0" marR="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2000">
                <a:solidFill>
                  <a:schemeClr val="bg1"/>
                </a:solidFill>
              </a:defRPr>
            </a:lvl1pPr>
          </a:lstStyle>
          <a:p>
            <a:pPr marL="0" marR="0" lvl="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a:pPr>
            <a:r>
              <a:rPr lang="de-DE" noProof="0"/>
              <a:t>Datum, Ort und Autor bearbeiten</a:t>
            </a:r>
          </a:p>
        </p:txBody>
      </p:sp>
    </p:spTree>
    <p:extLst>
      <p:ext uri="{BB962C8B-B14F-4D97-AF65-F5344CB8AC3E}">
        <p14:creationId xmlns:p14="http://schemas.microsoft.com/office/powerpoint/2010/main" val="2894705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el weiß">
    <p:bg bwMode="gray">
      <p:bgRef idx="1001">
        <a:schemeClr val="bg1"/>
      </p:bgRef>
    </p:bg>
    <p:spTree>
      <p:nvGrpSpPr>
        <p:cNvPr id="1" name=""/>
        <p:cNvGrpSpPr/>
        <p:nvPr/>
      </p:nvGrpSpPr>
      <p:grpSpPr>
        <a:xfrm>
          <a:off x="0" y="0"/>
          <a:ext cx="0" cy="0"/>
          <a:chOff x="0" y="0"/>
          <a:chExt cx="0" cy="0"/>
        </a:xfrm>
      </p:grpSpPr>
      <p:sp>
        <p:nvSpPr>
          <p:cNvPr id="11" name="Titel"/>
          <p:cNvSpPr>
            <a:spLocks noGrp="1"/>
          </p:cNvSpPr>
          <p:nvPr>
            <p:ph type="ctrTitle" hasCustomPrompt="1"/>
          </p:nvPr>
        </p:nvSpPr>
        <p:spPr bwMode="gray">
          <a:xfrm>
            <a:off x="1054800" y="3185524"/>
            <a:ext cx="10079999" cy="1407496"/>
          </a:xfrm>
          <a:prstGeom prst="rect">
            <a:avLst/>
          </a:prstGeom>
        </p:spPr>
        <p:txBody>
          <a:bodyPr lIns="0" rIns="0" anchor="b"/>
          <a:lstStyle>
            <a:lvl1pPr>
              <a:lnSpc>
                <a:spcPct val="80000"/>
              </a:lnSpc>
              <a:spcBef>
                <a:spcPts val="0"/>
              </a:spcBef>
              <a:spcAft>
                <a:spcPts val="1000"/>
              </a:spcAft>
              <a:defRPr sz="5400" b="0" i="0" cap="all" spc="50" baseline="0">
                <a:solidFill>
                  <a:schemeClr val="tx1"/>
                </a:solidFill>
                <a:latin typeface="+mj-lt"/>
              </a:defRPr>
            </a:lvl1pPr>
          </a:lstStyle>
          <a:p>
            <a:r>
              <a:rPr lang="de-DE" noProof="0"/>
              <a:t>Titelmaster</a:t>
            </a:r>
            <a:br>
              <a:rPr lang="de-DE" noProof="0"/>
            </a:br>
            <a:r>
              <a:rPr lang="de-DE" noProof="0"/>
              <a:t>Bearbeiten</a:t>
            </a:r>
          </a:p>
        </p:txBody>
      </p:sp>
      <p:sp>
        <p:nvSpPr>
          <p:cNvPr id="15" name="Untertitel"/>
          <p:cNvSpPr>
            <a:spLocks noGrp="1"/>
          </p:cNvSpPr>
          <p:nvPr>
            <p:ph type="subTitle" idx="1" hasCustomPrompt="1"/>
          </p:nvPr>
        </p:nvSpPr>
        <p:spPr bwMode="gray">
          <a:xfrm>
            <a:off x="1054800" y="4590000"/>
            <a:ext cx="10080000" cy="396000"/>
          </a:xfrm>
        </p:spPr>
        <p:txBody>
          <a:bodyPr tIns="108000"/>
          <a:lstStyle>
            <a:lvl1pPr marL="0" indent="0" algn="l">
              <a:buNone/>
              <a:defRPr sz="20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de-DE" noProof="0"/>
              <a:t>Subheadline bearbeiten</a:t>
            </a:r>
          </a:p>
        </p:txBody>
      </p:sp>
      <p:pic>
        <p:nvPicPr>
          <p:cNvPr id="9" name="Logo" descr="\\NAS\PresentationLoad\Custom-Design\Tallence\vom Kunden\01_logo\Tallence_logotype\03_PNG\02_Tallence_black_logotyp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8840324" y="1083180"/>
            <a:ext cx="2809276" cy="424800"/>
          </a:xfrm>
          <a:prstGeom prst="rect">
            <a:avLst/>
          </a:prstGeom>
          <a:noFill/>
          <a:extLst>
            <a:ext uri="{909E8E84-426E-40DD-AFC4-6F175D3DCCD1}">
              <a14:hiddenFill xmlns:a14="http://schemas.microsoft.com/office/drawing/2010/main">
                <a:solidFill>
                  <a:srgbClr val="FFFFFF"/>
                </a:solidFill>
              </a14:hiddenFill>
            </a:ext>
          </a:extLst>
        </p:spPr>
      </p:pic>
      <p:sp>
        <p:nvSpPr>
          <p:cNvPr id="12" name="Illustration"/>
          <p:cNvSpPr>
            <a:spLocks noGrp="1" noChangeAspect="1"/>
          </p:cNvSpPr>
          <p:nvPr>
            <p:ph type="pic" sz="quarter" idx="15" hasCustomPrompt="1"/>
          </p:nvPr>
        </p:nvSpPr>
        <p:spPr bwMode="gray">
          <a:xfrm>
            <a:off x="10047508" y="2559600"/>
            <a:ext cx="4298400" cy="4298400"/>
          </a:xfrm>
          <a:blipFill>
            <a:blip r:embed="rId3"/>
            <a:stretch>
              <a:fillRect/>
            </a:stretch>
          </a:blipFill>
        </p:spPr>
        <p:txBody>
          <a:bodyPr/>
          <a:lstStyle>
            <a:lvl1pPr marL="0" indent="0">
              <a:buNone/>
              <a:defRPr/>
            </a:lvl1pPr>
          </a:lstStyle>
          <a:p>
            <a:r>
              <a:rPr lang="de-DE" noProof="0"/>
              <a:t> </a:t>
            </a:r>
          </a:p>
        </p:txBody>
      </p:sp>
      <p:sp>
        <p:nvSpPr>
          <p:cNvPr id="16" name="Dekorelement"/>
          <p:cNvSpPr>
            <a:spLocks noGrp="1"/>
          </p:cNvSpPr>
          <p:nvPr>
            <p:ph type="body" sz="quarter" idx="13" hasCustomPrompt="1"/>
          </p:nvPr>
        </p:nvSpPr>
        <p:spPr bwMode="gray">
          <a:xfrm rot="5400000">
            <a:off x="1033200" y="3509820"/>
            <a:ext cx="93600" cy="2160000"/>
          </a:xfrm>
          <a:prstGeom prst="rect">
            <a:avLst/>
          </a:prstGeom>
          <a:solidFill>
            <a:schemeClr val="accent1"/>
          </a:solidFill>
        </p:spPr>
        <p:txBody>
          <a:bodyPr/>
          <a:lstStyle>
            <a:lvl1pPr marL="0" indent="0">
              <a:buNone/>
              <a:defRPr/>
            </a:lvl1pPr>
          </a:lstStyle>
          <a:p>
            <a:pPr lvl="0"/>
            <a:r>
              <a:rPr lang="de-DE" noProof="0"/>
              <a:t> </a:t>
            </a:r>
          </a:p>
        </p:txBody>
      </p:sp>
      <p:sp>
        <p:nvSpPr>
          <p:cNvPr id="3" name="Datum und Autor"/>
          <p:cNvSpPr>
            <a:spLocks noGrp="1"/>
          </p:cNvSpPr>
          <p:nvPr>
            <p:ph type="body" sz="quarter" idx="14" hasCustomPrompt="1"/>
          </p:nvPr>
        </p:nvSpPr>
        <p:spPr bwMode="gray">
          <a:xfrm>
            <a:off x="1054800" y="4981900"/>
            <a:ext cx="10080000" cy="288000"/>
          </a:xfrm>
        </p:spPr>
        <p:txBody>
          <a:bodyPr/>
          <a:lstStyle>
            <a:lvl1pPr marL="0" marR="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2000"/>
            </a:lvl1pPr>
          </a:lstStyle>
          <a:p>
            <a:pPr marL="0" marR="0" lvl="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a:pPr>
            <a:r>
              <a:rPr lang="de-DE" noProof="0"/>
              <a:t>Datum, Ort und Autor bearbeiten</a:t>
            </a:r>
          </a:p>
        </p:txBody>
      </p:sp>
    </p:spTree>
    <p:extLst>
      <p:ext uri="{BB962C8B-B14F-4D97-AF65-F5344CB8AC3E}">
        <p14:creationId xmlns:p14="http://schemas.microsoft.com/office/powerpoint/2010/main" val="2628777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parator blau">
    <p:bg bwMode="gray">
      <p:bgPr>
        <a:solidFill>
          <a:schemeClr val="accent6"/>
        </a:solidFill>
        <a:effectLst/>
      </p:bgPr>
    </p:bg>
    <p:spTree>
      <p:nvGrpSpPr>
        <p:cNvPr id="1" name=""/>
        <p:cNvGrpSpPr/>
        <p:nvPr/>
      </p:nvGrpSpPr>
      <p:grpSpPr>
        <a:xfrm>
          <a:off x="0" y="0"/>
          <a:ext cx="0" cy="0"/>
          <a:chOff x="0" y="0"/>
          <a:chExt cx="0" cy="0"/>
        </a:xfrm>
      </p:grpSpPr>
      <p:sp>
        <p:nvSpPr>
          <p:cNvPr id="16" name="Titel"/>
          <p:cNvSpPr>
            <a:spLocks noGrp="1"/>
          </p:cNvSpPr>
          <p:nvPr>
            <p:ph type="ctrTitle" hasCustomPrompt="1"/>
          </p:nvPr>
        </p:nvSpPr>
        <p:spPr bwMode="gray">
          <a:xfrm>
            <a:off x="1054800" y="3504654"/>
            <a:ext cx="10079999" cy="1088366"/>
          </a:xfrm>
          <a:prstGeom prst="rect">
            <a:avLst/>
          </a:prstGeom>
        </p:spPr>
        <p:txBody>
          <a:bodyPr lIns="0" rIns="0" bIns="36000" anchor="b"/>
          <a:lstStyle>
            <a:lvl1pPr>
              <a:lnSpc>
                <a:spcPct val="80000"/>
              </a:lnSpc>
              <a:spcBef>
                <a:spcPts val="0"/>
              </a:spcBef>
              <a:spcAft>
                <a:spcPts val="1000"/>
              </a:spcAft>
              <a:defRPr sz="4000" b="0" i="0" cap="all" spc="50" baseline="0">
                <a:solidFill>
                  <a:schemeClr val="bg1"/>
                </a:solidFill>
                <a:latin typeface="+mj-lt"/>
              </a:defRPr>
            </a:lvl1pPr>
          </a:lstStyle>
          <a:p>
            <a:r>
              <a:rPr lang="de-DE" noProof="0"/>
              <a:t>Separator</a:t>
            </a:r>
            <a:br>
              <a:rPr lang="de-DE" noProof="0"/>
            </a:br>
            <a:r>
              <a:rPr lang="de-DE" noProof="0"/>
              <a:t>bearbeiten</a:t>
            </a:r>
          </a:p>
        </p:txBody>
      </p:sp>
      <p:sp>
        <p:nvSpPr>
          <p:cNvPr id="12" name="Dekorelement"/>
          <p:cNvSpPr>
            <a:spLocks noGrp="1"/>
          </p:cNvSpPr>
          <p:nvPr>
            <p:ph type="body" sz="quarter" idx="14" hasCustomPrompt="1"/>
          </p:nvPr>
        </p:nvSpPr>
        <p:spPr bwMode="gray">
          <a:xfrm rot="5400000">
            <a:off x="1033200" y="3509820"/>
            <a:ext cx="93600" cy="2160000"/>
          </a:xfrm>
          <a:prstGeom prst="rect">
            <a:avLst/>
          </a:prstGeom>
          <a:solidFill>
            <a:schemeClr val="tx1"/>
          </a:solidFill>
        </p:spPr>
        <p:txBody>
          <a:bodyPr/>
          <a:lstStyle>
            <a:lvl1pPr marL="0" indent="0">
              <a:buNone/>
              <a:defRPr/>
            </a:lvl1pPr>
          </a:lstStyle>
          <a:p>
            <a:pPr lvl="0"/>
            <a:r>
              <a:rPr lang="de-DE" noProof="0"/>
              <a:t> </a:t>
            </a:r>
          </a:p>
        </p:txBody>
      </p:sp>
      <p:sp>
        <p:nvSpPr>
          <p:cNvPr id="4" name="Nr."/>
          <p:cNvSpPr>
            <a:spLocks noGrp="1"/>
          </p:cNvSpPr>
          <p:nvPr userDrawn="1">
            <p:ph type="body" sz="quarter" idx="11" hasCustomPrompt="1"/>
          </p:nvPr>
        </p:nvSpPr>
        <p:spPr bwMode="gray">
          <a:xfrm>
            <a:off x="1054800" y="1515680"/>
            <a:ext cx="893762" cy="473075"/>
          </a:xfrm>
        </p:spPr>
        <p:txBody>
          <a:bodyPr/>
          <a:lstStyle>
            <a:lvl1pPr marL="0" indent="0">
              <a:buNone/>
              <a:defRPr sz="2800" b="1">
                <a:solidFill>
                  <a:schemeClr val="bg1"/>
                </a:solidFill>
              </a:defRPr>
            </a:lvl1pPr>
          </a:lstStyle>
          <a:p>
            <a:pPr lvl="0"/>
            <a:r>
              <a:rPr lang="de-DE" noProof="0"/>
              <a:t>Nr.</a:t>
            </a:r>
          </a:p>
        </p:txBody>
      </p:sp>
      <p:sp>
        <p:nvSpPr>
          <p:cNvPr id="7" name="Linie"/>
          <p:cNvSpPr>
            <a:spLocks noGrp="1"/>
          </p:cNvSpPr>
          <p:nvPr>
            <p:ph type="body" sz="quarter" idx="87" hasCustomPrompt="1"/>
          </p:nvPr>
        </p:nvSpPr>
        <p:spPr bwMode="gray">
          <a:xfrm>
            <a:off x="1054799" y="1981555"/>
            <a:ext cx="432000" cy="7200"/>
          </a:xfrm>
          <a:solidFill>
            <a:schemeClr val="bg1"/>
          </a:solidFill>
        </p:spPr>
        <p:txBody>
          <a:bodyPr/>
          <a:lstStyle>
            <a:lvl1pPr marL="0" indent="0">
              <a:buNone/>
              <a:defRPr/>
            </a:lvl1pPr>
          </a:lstStyle>
          <a:p>
            <a:pPr lvl="0"/>
            <a:r>
              <a:rPr lang="de-DE" noProof="0"/>
              <a:t> </a:t>
            </a:r>
          </a:p>
        </p:txBody>
      </p:sp>
      <p:pic>
        <p:nvPicPr>
          <p:cNvPr id="8" name="Logo" descr="\\NAS\PresentationLoad\Custom-Design\Tallence\vom Kunden\01_logo\Tallence_symbol\03_PNG\03_Tallence_white_symbol.png">
            <a:extLst>
              <a:ext uri="{FF2B5EF4-FFF2-40B4-BE49-F238E27FC236}">
                <a16:creationId xmlns:a16="http://schemas.microsoft.com/office/drawing/2014/main" id="{7B45EE0F-43E1-704B-ACD3-CB367E173F7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11275200" y="6379200"/>
            <a:ext cx="518400" cy="251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686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Separator rot">
    <p:bg bwMode="gray">
      <p:bgPr>
        <a:solidFill>
          <a:schemeClr val="accent1"/>
        </a:solidFill>
        <a:effectLst/>
      </p:bgPr>
    </p:bg>
    <p:spTree>
      <p:nvGrpSpPr>
        <p:cNvPr id="1" name=""/>
        <p:cNvGrpSpPr/>
        <p:nvPr/>
      </p:nvGrpSpPr>
      <p:grpSpPr>
        <a:xfrm>
          <a:off x="0" y="0"/>
          <a:ext cx="0" cy="0"/>
          <a:chOff x="0" y="0"/>
          <a:chExt cx="0" cy="0"/>
        </a:xfrm>
      </p:grpSpPr>
      <p:sp>
        <p:nvSpPr>
          <p:cNvPr id="16" name="Titel"/>
          <p:cNvSpPr>
            <a:spLocks noGrp="1"/>
          </p:cNvSpPr>
          <p:nvPr>
            <p:ph type="ctrTitle" hasCustomPrompt="1"/>
          </p:nvPr>
        </p:nvSpPr>
        <p:spPr bwMode="gray">
          <a:xfrm>
            <a:off x="1054800" y="3504654"/>
            <a:ext cx="10079999" cy="1088366"/>
          </a:xfrm>
          <a:prstGeom prst="rect">
            <a:avLst/>
          </a:prstGeom>
        </p:spPr>
        <p:txBody>
          <a:bodyPr lIns="0" rIns="0" bIns="36000" anchor="b"/>
          <a:lstStyle>
            <a:lvl1pPr>
              <a:lnSpc>
                <a:spcPct val="80000"/>
              </a:lnSpc>
              <a:spcBef>
                <a:spcPts val="0"/>
              </a:spcBef>
              <a:spcAft>
                <a:spcPts val="1000"/>
              </a:spcAft>
              <a:defRPr sz="4000" b="0" i="0" cap="all" spc="50" baseline="0">
                <a:solidFill>
                  <a:schemeClr val="bg1"/>
                </a:solidFill>
                <a:latin typeface="+mj-lt"/>
              </a:defRPr>
            </a:lvl1pPr>
          </a:lstStyle>
          <a:p>
            <a:r>
              <a:rPr lang="de-DE" noProof="0"/>
              <a:t>Separator</a:t>
            </a:r>
            <a:br>
              <a:rPr lang="de-DE" noProof="0"/>
            </a:br>
            <a:r>
              <a:rPr lang="de-DE" noProof="0"/>
              <a:t>bearbeiten</a:t>
            </a:r>
          </a:p>
        </p:txBody>
      </p:sp>
      <p:sp>
        <p:nvSpPr>
          <p:cNvPr id="12" name="Dekorelement"/>
          <p:cNvSpPr>
            <a:spLocks noGrp="1"/>
          </p:cNvSpPr>
          <p:nvPr>
            <p:ph type="body" sz="quarter" idx="14" hasCustomPrompt="1"/>
          </p:nvPr>
        </p:nvSpPr>
        <p:spPr bwMode="gray">
          <a:xfrm rot="5400000">
            <a:off x="1033200" y="3509820"/>
            <a:ext cx="93600" cy="2160000"/>
          </a:xfrm>
          <a:prstGeom prst="rect">
            <a:avLst/>
          </a:prstGeom>
          <a:solidFill>
            <a:schemeClr val="tx1"/>
          </a:solidFill>
        </p:spPr>
        <p:txBody>
          <a:bodyPr/>
          <a:lstStyle>
            <a:lvl1pPr marL="0" indent="0">
              <a:buNone/>
              <a:defRPr/>
            </a:lvl1pPr>
          </a:lstStyle>
          <a:p>
            <a:pPr lvl="0"/>
            <a:r>
              <a:rPr lang="de-DE" noProof="0"/>
              <a:t> </a:t>
            </a:r>
          </a:p>
        </p:txBody>
      </p:sp>
      <p:sp>
        <p:nvSpPr>
          <p:cNvPr id="4" name="Nr."/>
          <p:cNvSpPr>
            <a:spLocks noGrp="1"/>
          </p:cNvSpPr>
          <p:nvPr userDrawn="1">
            <p:ph type="body" sz="quarter" idx="11" hasCustomPrompt="1"/>
          </p:nvPr>
        </p:nvSpPr>
        <p:spPr bwMode="gray">
          <a:xfrm>
            <a:off x="1054800" y="1515680"/>
            <a:ext cx="893762" cy="473075"/>
          </a:xfrm>
        </p:spPr>
        <p:txBody>
          <a:bodyPr/>
          <a:lstStyle>
            <a:lvl1pPr marL="0" indent="0">
              <a:buNone/>
              <a:defRPr sz="2800" b="1">
                <a:solidFill>
                  <a:schemeClr val="bg1"/>
                </a:solidFill>
              </a:defRPr>
            </a:lvl1pPr>
          </a:lstStyle>
          <a:p>
            <a:pPr lvl="0"/>
            <a:r>
              <a:rPr lang="de-DE" noProof="0"/>
              <a:t>Nr.</a:t>
            </a:r>
          </a:p>
        </p:txBody>
      </p:sp>
      <p:sp>
        <p:nvSpPr>
          <p:cNvPr id="7" name="Linie"/>
          <p:cNvSpPr>
            <a:spLocks noGrp="1"/>
          </p:cNvSpPr>
          <p:nvPr>
            <p:ph type="body" sz="quarter" idx="87" hasCustomPrompt="1"/>
          </p:nvPr>
        </p:nvSpPr>
        <p:spPr bwMode="gray">
          <a:xfrm>
            <a:off x="1054799" y="1981555"/>
            <a:ext cx="432000" cy="7200"/>
          </a:xfrm>
          <a:solidFill>
            <a:schemeClr val="bg1"/>
          </a:solidFill>
        </p:spPr>
        <p:txBody>
          <a:bodyPr/>
          <a:lstStyle>
            <a:lvl1pPr marL="0" indent="0">
              <a:buNone/>
              <a:defRPr/>
            </a:lvl1pPr>
          </a:lstStyle>
          <a:p>
            <a:pPr lvl="0"/>
            <a:r>
              <a:rPr lang="de-DE" noProof="0"/>
              <a:t> </a:t>
            </a:r>
          </a:p>
        </p:txBody>
      </p:sp>
      <p:pic>
        <p:nvPicPr>
          <p:cNvPr id="8" name="Logo" descr="\\NAS\PresentationLoad\Custom-Design\Tallence\vom Kunden\01_logo\Tallence_symbol\03_PNG\03_Tallence_white_symbol.png">
            <a:extLst>
              <a:ext uri="{FF2B5EF4-FFF2-40B4-BE49-F238E27FC236}">
                <a16:creationId xmlns:a16="http://schemas.microsoft.com/office/drawing/2014/main" id="{7B45EE0F-43E1-704B-ACD3-CB367E173F7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11275200" y="6379200"/>
            <a:ext cx="518400" cy="251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49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4_Separator hell">
    <p:bg bwMode="gray">
      <p:bgRef idx="1001">
        <a:schemeClr val="bg1"/>
      </p:bgRef>
    </p:bg>
    <p:spTree>
      <p:nvGrpSpPr>
        <p:cNvPr id="1" name=""/>
        <p:cNvGrpSpPr/>
        <p:nvPr/>
      </p:nvGrpSpPr>
      <p:grpSpPr>
        <a:xfrm>
          <a:off x="0" y="0"/>
          <a:ext cx="0" cy="0"/>
          <a:chOff x="0" y="0"/>
          <a:chExt cx="0" cy="0"/>
        </a:xfrm>
      </p:grpSpPr>
      <p:pic>
        <p:nvPicPr>
          <p:cNvPr id="13" name="Logo" descr="\\NAS\PresentationLoad\Custom-Design\Tallence\vom Kunden\01_logo\Tallence_symbol\03_PNG\03_Tallence_white_symbol.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11226824" y="6343200"/>
            <a:ext cx="526707" cy="255600"/>
          </a:xfrm>
          <a:prstGeom prst="rect">
            <a:avLst/>
          </a:prstGeom>
          <a:noFill/>
          <a:extLst>
            <a:ext uri="{909E8E84-426E-40DD-AFC4-6F175D3DCCD1}">
              <a14:hiddenFill xmlns:a14="http://schemas.microsoft.com/office/drawing/2010/main">
                <a:solidFill>
                  <a:srgbClr val="FFFFFF"/>
                </a:solidFill>
              </a14:hiddenFill>
            </a:ext>
          </a:extLst>
        </p:spPr>
      </p:pic>
      <p:sp>
        <p:nvSpPr>
          <p:cNvPr id="12" name="Dekorelement"/>
          <p:cNvSpPr>
            <a:spLocks noGrp="1"/>
          </p:cNvSpPr>
          <p:nvPr>
            <p:ph type="body" sz="quarter" idx="14" hasCustomPrompt="1"/>
          </p:nvPr>
        </p:nvSpPr>
        <p:spPr bwMode="gray">
          <a:xfrm rot="5400000">
            <a:off x="1033200" y="3509820"/>
            <a:ext cx="93600" cy="2160000"/>
          </a:xfrm>
          <a:prstGeom prst="rect">
            <a:avLst/>
          </a:prstGeom>
          <a:solidFill>
            <a:schemeClr val="accent1"/>
          </a:solidFill>
        </p:spPr>
        <p:txBody>
          <a:bodyPr/>
          <a:lstStyle>
            <a:lvl1pPr marL="0" indent="0">
              <a:buNone/>
              <a:defRPr/>
            </a:lvl1pPr>
          </a:lstStyle>
          <a:p>
            <a:pPr lvl="0"/>
            <a:r>
              <a:rPr lang="de-DE" noProof="0"/>
              <a:t> </a:t>
            </a:r>
          </a:p>
        </p:txBody>
      </p:sp>
      <p:sp>
        <p:nvSpPr>
          <p:cNvPr id="4" name="Nr."/>
          <p:cNvSpPr>
            <a:spLocks noGrp="1"/>
          </p:cNvSpPr>
          <p:nvPr userDrawn="1">
            <p:ph type="body" sz="quarter" idx="11" hasCustomPrompt="1"/>
          </p:nvPr>
        </p:nvSpPr>
        <p:spPr bwMode="gray">
          <a:xfrm>
            <a:off x="1054800" y="1515680"/>
            <a:ext cx="893762" cy="473075"/>
          </a:xfrm>
        </p:spPr>
        <p:txBody>
          <a:bodyPr/>
          <a:lstStyle>
            <a:lvl1pPr marL="0" indent="0">
              <a:buNone/>
              <a:defRPr sz="2800" b="1">
                <a:solidFill>
                  <a:schemeClr val="tx1"/>
                </a:solidFill>
              </a:defRPr>
            </a:lvl1pPr>
          </a:lstStyle>
          <a:p>
            <a:pPr lvl="0"/>
            <a:r>
              <a:rPr lang="de-DE" noProof="0"/>
              <a:t>Nr.</a:t>
            </a:r>
          </a:p>
        </p:txBody>
      </p:sp>
      <p:sp>
        <p:nvSpPr>
          <p:cNvPr id="7" name="Linie"/>
          <p:cNvSpPr>
            <a:spLocks noGrp="1"/>
          </p:cNvSpPr>
          <p:nvPr>
            <p:ph type="body" sz="quarter" idx="87" hasCustomPrompt="1"/>
          </p:nvPr>
        </p:nvSpPr>
        <p:spPr bwMode="gray">
          <a:xfrm>
            <a:off x="1054799" y="1981555"/>
            <a:ext cx="432000" cy="7200"/>
          </a:xfrm>
          <a:solidFill>
            <a:schemeClr val="accent3"/>
          </a:solidFill>
        </p:spPr>
        <p:txBody>
          <a:bodyPr/>
          <a:lstStyle>
            <a:lvl1pPr marL="0" indent="0">
              <a:buNone/>
              <a:defRPr/>
            </a:lvl1pPr>
          </a:lstStyle>
          <a:p>
            <a:pPr lvl="0"/>
            <a:r>
              <a:rPr lang="de-DE" noProof="0"/>
              <a:t> </a:t>
            </a:r>
          </a:p>
        </p:txBody>
      </p:sp>
      <p:pic>
        <p:nvPicPr>
          <p:cNvPr id="8" name="Logo" descr="\\NAS\PresentationLoad\Custom-Design\Tallence\vom Kunden\01_logo\Tallence_symbol\03_PNG\02_Tallence_black_symbol.png">
            <a:extLst>
              <a:ext uri="{FF2B5EF4-FFF2-40B4-BE49-F238E27FC236}">
                <a16:creationId xmlns:a16="http://schemas.microsoft.com/office/drawing/2014/main" id="{7A6808FA-A285-DC4C-977B-089A7E88685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11274310" y="6343200"/>
            <a:ext cx="519289" cy="252000"/>
          </a:xfrm>
          <a:prstGeom prst="rect">
            <a:avLst/>
          </a:prstGeom>
          <a:noFill/>
          <a:extLst>
            <a:ext uri="{909E8E84-426E-40DD-AFC4-6F175D3DCCD1}">
              <a14:hiddenFill xmlns:a14="http://schemas.microsoft.com/office/drawing/2010/main">
                <a:solidFill>
                  <a:srgbClr val="FFFFFF"/>
                </a:solidFill>
              </a14:hiddenFill>
            </a:ext>
          </a:extLst>
        </p:spPr>
      </p:pic>
      <p:sp>
        <p:nvSpPr>
          <p:cNvPr id="10" name="Titel">
            <a:extLst>
              <a:ext uri="{FF2B5EF4-FFF2-40B4-BE49-F238E27FC236}">
                <a16:creationId xmlns:a16="http://schemas.microsoft.com/office/drawing/2014/main" id="{2613A44D-57C2-C044-97F7-CB362E2A9CBF}"/>
              </a:ext>
            </a:extLst>
          </p:cNvPr>
          <p:cNvSpPr>
            <a:spLocks noGrp="1"/>
          </p:cNvSpPr>
          <p:nvPr>
            <p:ph type="ctrTitle" hasCustomPrompt="1"/>
          </p:nvPr>
        </p:nvSpPr>
        <p:spPr bwMode="gray">
          <a:xfrm>
            <a:off x="1054800" y="3504654"/>
            <a:ext cx="10079999" cy="1088366"/>
          </a:xfrm>
          <a:prstGeom prst="rect">
            <a:avLst/>
          </a:prstGeom>
        </p:spPr>
        <p:txBody>
          <a:bodyPr lIns="0" rIns="0" bIns="36000" anchor="b"/>
          <a:lstStyle>
            <a:lvl1pPr>
              <a:lnSpc>
                <a:spcPct val="80000"/>
              </a:lnSpc>
              <a:spcBef>
                <a:spcPts val="0"/>
              </a:spcBef>
              <a:spcAft>
                <a:spcPts val="1000"/>
              </a:spcAft>
              <a:defRPr sz="4000" b="0" i="0" cap="all" spc="50" baseline="0">
                <a:solidFill>
                  <a:schemeClr val="tx1"/>
                </a:solidFill>
                <a:latin typeface="+mj-lt"/>
              </a:defRPr>
            </a:lvl1pPr>
          </a:lstStyle>
          <a:p>
            <a:r>
              <a:rPr lang="de-DE" noProof="0"/>
              <a:t>Separator</a:t>
            </a:r>
            <a:br>
              <a:rPr lang="de-DE" noProof="0"/>
            </a:br>
            <a:r>
              <a:rPr lang="de-DE" noProof="0"/>
              <a:t>bearbeiten</a:t>
            </a:r>
          </a:p>
        </p:txBody>
      </p:sp>
    </p:spTree>
    <p:extLst>
      <p:ext uri="{BB962C8B-B14F-4D97-AF65-F5344CB8AC3E}">
        <p14:creationId xmlns:p14="http://schemas.microsoft.com/office/powerpoint/2010/main" val="1040870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_Zitat rot ">
    <p:bg bwMode="gray">
      <p:bgPr>
        <a:solidFill>
          <a:schemeClr val="accent1"/>
        </a:solidFill>
        <a:effectLst/>
      </p:bgPr>
    </p:bg>
    <p:spTree>
      <p:nvGrpSpPr>
        <p:cNvPr id="1" name=""/>
        <p:cNvGrpSpPr/>
        <p:nvPr/>
      </p:nvGrpSpPr>
      <p:grpSpPr>
        <a:xfrm>
          <a:off x="0" y="0"/>
          <a:ext cx="0" cy="0"/>
          <a:chOff x="0" y="0"/>
          <a:chExt cx="0" cy="0"/>
        </a:xfrm>
      </p:grpSpPr>
      <p:sp>
        <p:nvSpPr>
          <p:cNvPr id="9" name="Dekorelement"/>
          <p:cNvSpPr>
            <a:spLocks noGrp="1"/>
          </p:cNvSpPr>
          <p:nvPr>
            <p:ph type="body" sz="quarter" idx="10" hasCustomPrompt="1"/>
          </p:nvPr>
        </p:nvSpPr>
        <p:spPr bwMode="gray">
          <a:xfrm>
            <a:off x="6480173" y="0"/>
            <a:ext cx="374400" cy="903287"/>
          </a:xfrm>
          <a:prstGeom prst="rect">
            <a:avLst/>
          </a:prstGeom>
          <a:solidFill>
            <a:schemeClr val="tx1"/>
          </a:solidFill>
        </p:spPr>
        <p:txBody>
          <a:bodyPr/>
          <a:lstStyle>
            <a:lvl1pPr marL="0" indent="0">
              <a:buNone/>
              <a:defRPr/>
            </a:lvl1pPr>
          </a:lstStyle>
          <a:p>
            <a:pPr lvl="0"/>
            <a:r>
              <a:rPr lang="de-DE" noProof="0"/>
              <a:t> </a:t>
            </a:r>
          </a:p>
        </p:txBody>
      </p:sp>
      <p:sp>
        <p:nvSpPr>
          <p:cNvPr id="3" name="Titel"/>
          <p:cNvSpPr>
            <a:spLocks noGrp="1"/>
          </p:cNvSpPr>
          <p:nvPr>
            <p:ph type="ctrTitle" hasCustomPrompt="1"/>
          </p:nvPr>
        </p:nvSpPr>
        <p:spPr bwMode="gray">
          <a:xfrm>
            <a:off x="1054800" y="2428605"/>
            <a:ext cx="7261200" cy="2221565"/>
          </a:xfrm>
          <a:prstGeom prst="rect">
            <a:avLst/>
          </a:prstGeom>
        </p:spPr>
        <p:txBody>
          <a:bodyPr lIns="0" rIns="0" anchor="b"/>
          <a:lstStyle>
            <a:lvl1pPr>
              <a:lnSpc>
                <a:spcPct val="120000"/>
              </a:lnSpc>
              <a:spcBef>
                <a:spcPts val="0"/>
              </a:spcBef>
              <a:spcAft>
                <a:spcPts val="0"/>
              </a:spcAft>
              <a:defRPr sz="4000" b="0" i="0" cap="none" spc="0" baseline="0">
                <a:solidFill>
                  <a:srgbClr val="FFFFFF"/>
                </a:solidFill>
                <a:latin typeface="+mj-lt"/>
              </a:defRPr>
            </a:lvl1pPr>
          </a:lstStyle>
          <a:p>
            <a:r>
              <a:rPr lang="de-DE" noProof="0"/>
              <a:t>Zitat bearbeiten</a:t>
            </a:r>
            <a:br>
              <a:rPr lang="de-DE" noProof="0"/>
            </a:br>
            <a:r>
              <a:rPr lang="de-DE" noProof="0"/>
              <a:t>(maximal dreizeilig; wenn kurz dann in Versalien)</a:t>
            </a:r>
          </a:p>
        </p:txBody>
      </p:sp>
      <p:sp>
        <p:nvSpPr>
          <p:cNvPr id="4" name="Untertitel"/>
          <p:cNvSpPr>
            <a:spLocks noGrp="1"/>
          </p:cNvSpPr>
          <p:nvPr>
            <p:ph type="subTitle" idx="1" hasCustomPrompt="1"/>
          </p:nvPr>
        </p:nvSpPr>
        <p:spPr bwMode="gray">
          <a:xfrm>
            <a:off x="1054800" y="4839316"/>
            <a:ext cx="5472000" cy="360000"/>
          </a:xfrm>
          <a:prstGeom prst="rect">
            <a:avLst/>
          </a:prstGeom>
          <a:solidFill>
            <a:schemeClr val="tx1"/>
          </a:solidFill>
        </p:spPr>
        <p:txBody>
          <a:bodyPr wrap="none" lIns="108000" tIns="0" rIns="108000" bIns="0" anchor="ctr" anchorCtr="0">
            <a:noAutofit/>
          </a:bodyPr>
          <a:lstStyle>
            <a:lvl1pPr marL="0" indent="0" algn="l">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de-DE" noProof="0"/>
              <a:t>Quellenangabe (Autor / Firma / Publikation / Datum)</a:t>
            </a:r>
          </a:p>
        </p:txBody>
      </p:sp>
      <p:pic>
        <p:nvPicPr>
          <p:cNvPr id="6" name="Logo" descr="\\NAS\PresentationLoad\Custom-Design\Tallence\vom Kunden\01_logo\Tallence_symbol\03_PNG\03_Tallence_white_symbol.png">
            <a:extLst>
              <a:ext uri="{FF2B5EF4-FFF2-40B4-BE49-F238E27FC236}">
                <a16:creationId xmlns:a16="http://schemas.microsoft.com/office/drawing/2014/main" id="{58CB1682-56FA-EC4A-9FA1-A4BF3C0455D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11275200" y="6379200"/>
            <a:ext cx="518400" cy="251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102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el weiß">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6B8E4A8D-0F88-CB44-9900-CCFAD290DD2F}"/>
              </a:ext>
            </a:extLst>
          </p:cNvPr>
          <p:cNvGraphicFramePr>
            <a:graphicFrameLocks noChangeAspect="1"/>
          </p:cNvGraphicFramePr>
          <p:nvPr userDrawn="1">
            <p:custDataLst>
              <p:tags r:id="rId2"/>
            </p:custDataLst>
            <p:extLst>
              <p:ext uri="{D42A27DB-BD31-4B8C-83A1-F6EECF244321}">
                <p14:modId xmlns:p14="http://schemas.microsoft.com/office/powerpoint/2010/main" val="261972836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23" name="think-cell Slide" r:id="rId4" imgW="7772400" imgH="10058400" progId="TCLayout.ActiveDocument.1">
                  <p:embed/>
                </p:oleObj>
              </mc:Choice>
              <mc:Fallback>
                <p:oleObj name="think-cell Slide" r:id="rId4" imgW="7772400" imgH="10058400" progId="TCLayout.ActiveDocument.1">
                  <p:embed/>
                  <p:pic>
                    <p:nvPicPr>
                      <p:cNvPr id="2" name="Object 1" hidden="1">
                        <a:extLst>
                          <a:ext uri="{FF2B5EF4-FFF2-40B4-BE49-F238E27FC236}">
                            <a16:creationId xmlns:a16="http://schemas.microsoft.com/office/drawing/2014/main" id="{6B8E4A8D-0F88-CB44-9900-CCFAD290DD2F}"/>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00A3BD13-1470-C74B-BBB8-6BF77BF7A1DA}"/>
              </a:ext>
            </a:extLst>
          </p:cNvPr>
          <p:cNvSpPr>
            <a:spLocks noGrp="1"/>
          </p:cNvSpPr>
          <p:nvPr>
            <p:ph type="dt" sz="half" idx="20"/>
          </p:nvPr>
        </p:nvSpPr>
        <p:spPr/>
        <p:txBody>
          <a:bodyPr/>
          <a:lstStyle/>
          <a:p>
            <a:fld id="{BFDAD13F-B150-48FA-9084-D9E756CCCB07}" type="datetime1">
              <a:rPr lang="de-DE" smtClean="0"/>
              <a:pPr/>
              <a:t>23.11.2021</a:t>
            </a:fld>
            <a:endParaRPr lang="de-DE"/>
          </a:p>
        </p:txBody>
      </p:sp>
      <p:sp>
        <p:nvSpPr>
          <p:cNvPr id="7" name="Footer Placeholder 6">
            <a:extLst>
              <a:ext uri="{FF2B5EF4-FFF2-40B4-BE49-F238E27FC236}">
                <a16:creationId xmlns:a16="http://schemas.microsoft.com/office/drawing/2014/main" id="{0A6B7260-4AA0-9E4F-BEA4-5AE651F7347D}"/>
              </a:ext>
            </a:extLst>
          </p:cNvPr>
          <p:cNvSpPr>
            <a:spLocks noGrp="1"/>
          </p:cNvSpPr>
          <p:nvPr>
            <p:ph type="ftr" sz="quarter" idx="21"/>
          </p:nvPr>
        </p:nvSpPr>
        <p:spPr/>
        <p:txBody>
          <a:bodyPr/>
          <a:lstStyle/>
          <a:p>
            <a:r>
              <a:rPr lang="de-DE" dirty="0"/>
              <a:t>Titel / Autor / Copyright</a:t>
            </a:r>
          </a:p>
        </p:txBody>
      </p:sp>
      <p:sp>
        <p:nvSpPr>
          <p:cNvPr id="8" name="Slide Number Placeholder 7">
            <a:extLst>
              <a:ext uri="{FF2B5EF4-FFF2-40B4-BE49-F238E27FC236}">
                <a16:creationId xmlns:a16="http://schemas.microsoft.com/office/drawing/2014/main" id="{440D8B7E-A945-A34E-A3FF-E72941848A81}"/>
              </a:ext>
            </a:extLst>
          </p:cNvPr>
          <p:cNvSpPr>
            <a:spLocks noGrp="1"/>
          </p:cNvSpPr>
          <p:nvPr>
            <p:ph type="sldNum" sz="quarter" idx="22"/>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8B3ED1D2-889E-3D4A-BE1C-3E661A2CF03C}"/>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981612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2628" userDrawn="1">
          <p15:clr>
            <a:srgbClr val="A4A3A4"/>
          </p15:clr>
        </p15:guide>
        <p15:guide id="3" pos="2876" userDrawn="1">
          <p15:clr>
            <a:srgbClr val="A4A3A4"/>
          </p15:clr>
        </p15:guide>
        <p15:guide id="4" pos="5026" userDrawn="1">
          <p15:clr>
            <a:srgbClr val="A4A3A4"/>
          </p15:clr>
        </p15:guide>
        <p15:guide id="5" pos="4077" userDrawn="1">
          <p15:clr>
            <a:srgbClr val="A4A3A4"/>
          </p15:clr>
        </p15:guide>
        <p15:guide id="6" pos="5274" userDrawn="1">
          <p15:clr>
            <a:srgbClr val="A4A3A4"/>
          </p15:clr>
        </p15:guide>
        <p15:guide id="7" pos="3827" userDrawn="1">
          <p15:clr>
            <a:srgbClr val="A4A3A4"/>
          </p15:clr>
        </p15:guide>
        <p15:guide id="9" orient="horz" pos="3922" userDrawn="1">
          <p15:clr>
            <a:srgbClr val="A4A3A4"/>
          </p15:clr>
        </p15:guide>
        <p15:guide id="10" orient="horz" pos="2160" userDrawn="1">
          <p15:clr>
            <a:srgbClr val="A4A3A4"/>
          </p15:clr>
        </p15:guide>
        <p15:guide id="11" orient="horz" pos="294" userDrawn="1">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Titel rot">
    <p:bg bwMode="gray">
      <p:bgPr>
        <a:solidFill>
          <a:schemeClr val="accent1"/>
        </a:solidFill>
        <a:effectLst/>
      </p:bgPr>
    </p:bg>
    <p:spTree>
      <p:nvGrpSpPr>
        <p:cNvPr id="1" name=""/>
        <p:cNvGrpSpPr/>
        <p:nvPr/>
      </p:nvGrpSpPr>
      <p:grpSpPr>
        <a:xfrm>
          <a:off x="0" y="0"/>
          <a:ext cx="0" cy="0"/>
          <a:chOff x="0" y="0"/>
          <a:chExt cx="0" cy="0"/>
        </a:xfrm>
      </p:grpSpPr>
      <p:pic>
        <p:nvPicPr>
          <p:cNvPr id="15" name="Logo" descr="\\NAS\PresentationLoad\Custom-Design\Tallence\vom Kunden\01_logo\Tallence_symbol\03_PNG\03_Tallence_white_symbol.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11275200" y="6379200"/>
            <a:ext cx="526707" cy="255600"/>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Dekorelement">
            <a:extLst>
              <a:ext uri="{FF2B5EF4-FFF2-40B4-BE49-F238E27FC236}">
                <a16:creationId xmlns:a16="http://schemas.microsoft.com/office/drawing/2014/main" id="{B27AE73C-8B79-469C-86DE-4B3397876D55}"/>
              </a:ext>
            </a:extLst>
          </p:cNvPr>
          <p:cNvGrpSpPr>
            <a:grpSpLocks noChangeAspect="1"/>
          </p:cNvGrpSpPr>
          <p:nvPr userDrawn="1"/>
        </p:nvGrpSpPr>
        <p:grpSpPr bwMode="gray">
          <a:xfrm>
            <a:off x="398666" y="493200"/>
            <a:ext cx="252000" cy="252000"/>
            <a:chOff x="5303" y="3964"/>
            <a:chExt cx="198" cy="191"/>
          </a:xfrm>
          <a:solidFill>
            <a:schemeClr val="bg1"/>
          </a:solidFill>
        </p:grpSpPr>
        <p:sp>
          <p:nvSpPr>
            <p:cNvPr id="17" name="Freeform">
              <a:extLst>
                <a:ext uri="{FF2B5EF4-FFF2-40B4-BE49-F238E27FC236}">
                  <a16:creationId xmlns:a16="http://schemas.microsoft.com/office/drawing/2014/main" id="{3DC5C6A7-50FB-43B3-9347-66484544EFCF}"/>
                </a:ext>
              </a:extLst>
            </p:cNvPr>
            <p:cNvSpPr>
              <a:spLocks/>
            </p:cNvSpPr>
            <p:nvPr userDrawn="1"/>
          </p:nvSpPr>
          <p:spPr bwMode="gray">
            <a:xfrm>
              <a:off x="5303" y="3964"/>
              <a:ext cx="95" cy="191"/>
            </a:xfrm>
            <a:custGeom>
              <a:avLst/>
              <a:gdLst>
                <a:gd name="T0" fmla="*/ 0 w 119"/>
                <a:gd name="T1" fmla="*/ 234 h 238"/>
                <a:gd name="T2" fmla="*/ 0 w 119"/>
                <a:gd name="T3" fmla="*/ 221 h 238"/>
                <a:gd name="T4" fmla="*/ 1 w 119"/>
                <a:gd name="T5" fmla="*/ 216 h 238"/>
                <a:gd name="T6" fmla="*/ 79 w 119"/>
                <a:gd name="T7" fmla="*/ 2 h 238"/>
                <a:gd name="T8" fmla="*/ 82 w 119"/>
                <a:gd name="T9" fmla="*/ 0 h 238"/>
                <a:gd name="T10" fmla="*/ 114 w 119"/>
                <a:gd name="T11" fmla="*/ 0 h 238"/>
                <a:gd name="T12" fmla="*/ 118 w 119"/>
                <a:gd name="T13" fmla="*/ 5 h 238"/>
                <a:gd name="T14" fmla="*/ 34 w 119"/>
                <a:gd name="T15" fmla="*/ 235 h 238"/>
                <a:gd name="T16" fmla="*/ 30 w 119"/>
                <a:gd name="T17" fmla="*/ 238 h 238"/>
                <a:gd name="T18" fmla="*/ 4 w 119"/>
                <a:gd name="T19" fmla="*/ 238 h 238"/>
                <a:gd name="T20" fmla="*/ 0 w 119"/>
                <a:gd name="T21" fmla="*/ 2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 h="238">
                  <a:moveTo>
                    <a:pt x="0" y="234"/>
                  </a:moveTo>
                  <a:cubicBezTo>
                    <a:pt x="0" y="221"/>
                    <a:pt x="0" y="221"/>
                    <a:pt x="0" y="221"/>
                  </a:cubicBezTo>
                  <a:cubicBezTo>
                    <a:pt x="0" y="219"/>
                    <a:pt x="0" y="217"/>
                    <a:pt x="1" y="216"/>
                  </a:cubicBezTo>
                  <a:cubicBezTo>
                    <a:pt x="79" y="2"/>
                    <a:pt x="79" y="2"/>
                    <a:pt x="79" y="2"/>
                  </a:cubicBezTo>
                  <a:cubicBezTo>
                    <a:pt x="79" y="1"/>
                    <a:pt x="81" y="0"/>
                    <a:pt x="82" y="0"/>
                  </a:cubicBezTo>
                  <a:cubicBezTo>
                    <a:pt x="114" y="0"/>
                    <a:pt x="114" y="0"/>
                    <a:pt x="114" y="0"/>
                  </a:cubicBezTo>
                  <a:cubicBezTo>
                    <a:pt x="117" y="0"/>
                    <a:pt x="119" y="2"/>
                    <a:pt x="118" y="5"/>
                  </a:cubicBezTo>
                  <a:cubicBezTo>
                    <a:pt x="34" y="235"/>
                    <a:pt x="34" y="235"/>
                    <a:pt x="34" y="235"/>
                  </a:cubicBezTo>
                  <a:cubicBezTo>
                    <a:pt x="33" y="237"/>
                    <a:pt x="32" y="238"/>
                    <a:pt x="30" y="238"/>
                  </a:cubicBezTo>
                  <a:cubicBezTo>
                    <a:pt x="4" y="238"/>
                    <a:pt x="4" y="238"/>
                    <a:pt x="4" y="238"/>
                  </a:cubicBezTo>
                  <a:cubicBezTo>
                    <a:pt x="2" y="238"/>
                    <a:pt x="0" y="236"/>
                    <a:pt x="0"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b="0" i="0" noProof="0">
                <a:latin typeface="Arial" panose="020B0604020202020204" pitchFamily="34" charset="0"/>
              </a:endParaRPr>
            </a:p>
          </p:txBody>
        </p:sp>
        <p:sp>
          <p:nvSpPr>
            <p:cNvPr id="18" name="Freeform">
              <a:extLst>
                <a:ext uri="{FF2B5EF4-FFF2-40B4-BE49-F238E27FC236}">
                  <a16:creationId xmlns:a16="http://schemas.microsoft.com/office/drawing/2014/main" id="{5F18E56C-571B-43B7-866F-1C66B4222982}"/>
                </a:ext>
              </a:extLst>
            </p:cNvPr>
            <p:cNvSpPr>
              <a:spLocks/>
            </p:cNvSpPr>
            <p:nvPr userDrawn="1"/>
          </p:nvSpPr>
          <p:spPr bwMode="gray">
            <a:xfrm>
              <a:off x="5405" y="3964"/>
              <a:ext cx="96" cy="191"/>
            </a:xfrm>
            <a:custGeom>
              <a:avLst/>
              <a:gdLst>
                <a:gd name="T0" fmla="*/ 4 w 119"/>
                <a:gd name="T1" fmla="*/ 238 h 238"/>
                <a:gd name="T2" fmla="*/ 30 w 119"/>
                <a:gd name="T3" fmla="*/ 238 h 238"/>
                <a:gd name="T4" fmla="*/ 34 w 119"/>
                <a:gd name="T5" fmla="*/ 235 h 238"/>
                <a:gd name="T6" fmla="*/ 118 w 119"/>
                <a:gd name="T7" fmla="*/ 5 h 238"/>
                <a:gd name="T8" fmla="*/ 114 w 119"/>
                <a:gd name="T9" fmla="*/ 0 h 238"/>
                <a:gd name="T10" fmla="*/ 82 w 119"/>
                <a:gd name="T11" fmla="*/ 0 h 238"/>
                <a:gd name="T12" fmla="*/ 78 w 119"/>
                <a:gd name="T13" fmla="*/ 2 h 238"/>
                <a:gd name="T14" fmla="*/ 1 w 119"/>
                <a:gd name="T15" fmla="*/ 216 h 238"/>
                <a:gd name="T16" fmla="*/ 0 w 119"/>
                <a:gd name="T17" fmla="*/ 221 h 238"/>
                <a:gd name="T18" fmla="*/ 0 w 119"/>
                <a:gd name="T19" fmla="*/ 234 h 238"/>
                <a:gd name="T20" fmla="*/ 4 w 119"/>
                <a:gd name="T21"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 h="238">
                  <a:moveTo>
                    <a:pt x="4" y="238"/>
                  </a:moveTo>
                  <a:cubicBezTo>
                    <a:pt x="30" y="238"/>
                    <a:pt x="30" y="238"/>
                    <a:pt x="30" y="238"/>
                  </a:cubicBezTo>
                  <a:cubicBezTo>
                    <a:pt x="32" y="238"/>
                    <a:pt x="33" y="237"/>
                    <a:pt x="34" y="235"/>
                  </a:cubicBezTo>
                  <a:cubicBezTo>
                    <a:pt x="118" y="5"/>
                    <a:pt x="118" y="5"/>
                    <a:pt x="118" y="5"/>
                  </a:cubicBezTo>
                  <a:cubicBezTo>
                    <a:pt x="119" y="2"/>
                    <a:pt x="117" y="0"/>
                    <a:pt x="114" y="0"/>
                  </a:cubicBezTo>
                  <a:cubicBezTo>
                    <a:pt x="82" y="0"/>
                    <a:pt x="82" y="0"/>
                    <a:pt x="82" y="0"/>
                  </a:cubicBezTo>
                  <a:cubicBezTo>
                    <a:pt x="80" y="0"/>
                    <a:pt x="79" y="1"/>
                    <a:pt x="78" y="2"/>
                  </a:cubicBezTo>
                  <a:cubicBezTo>
                    <a:pt x="1" y="216"/>
                    <a:pt x="1" y="216"/>
                    <a:pt x="1" y="216"/>
                  </a:cubicBezTo>
                  <a:cubicBezTo>
                    <a:pt x="0" y="217"/>
                    <a:pt x="0" y="219"/>
                    <a:pt x="0" y="221"/>
                  </a:cubicBezTo>
                  <a:cubicBezTo>
                    <a:pt x="0" y="234"/>
                    <a:pt x="0" y="234"/>
                    <a:pt x="0" y="234"/>
                  </a:cubicBezTo>
                  <a:cubicBezTo>
                    <a:pt x="0" y="236"/>
                    <a:pt x="1" y="238"/>
                    <a:pt x="4"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b="0" i="0" noProof="0">
                <a:latin typeface="Arial" panose="020B0604020202020204" pitchFamily="34" charset="0"/>
              </a:endParaRPr>
            </a:p>
          </p:txBody>
        </p:sp>
      </p:grpSp>
      <p:cxnSp>
        <p:nvCxnSpPr>
          <p:cNvPr id="19" name="Linie"/>
          <p:cNvCxnSpPr/>
          <p:nvPr userDrawn="1"/>
        </p:nvCxnSpPr>
        <p:spPr bwMode="gray">
          <a:xfrm>
            <a:off x="395999" y="6228000"/>
            <a:ext cx="11397600" cy="0"/>
          </a:xfrm>
          <a:prstGeom prst="line">
            <a:avLst/>
          </a:prstGeom>
          <a:ln w="635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9C52C0F2-6655-494C-ADA7-792206727C6B}"/>
              </a:ext>
            </a:extLst>
          </p:cNvPr>
          <p:cNvSpPr>
            <a:spLocks noGrp="1"/>
          </p:cNvSpPr>
          <p:nvPr>
            <p:ph type="title"/>
          </p:nvPr>
        </p:nvSpPr>
        <p:spPr/>
        <p:txBody>
          <a:bodyPr/>
          <a:lstStyle>
            <a:lvl1pPr>
              <a:defRPr b="0" i="0">
                <a:solidFill>
                  <a:schemeClr val="bg1"/>
                </a:solidFill>
              </a:defRPr>
            </a:lvl1pPr>
          </a:lstStyle>
          <a:p>
            <a:r>
              <a:rPr lang="en-US"/>
              <a:t>Click to edit Master title style</a:t>
            </a:r>
            <a:endParaRPr lang="de-DE"/>
          </a:p>
        </p:txBody>
      </p:sp>
      <p:sp>
        <p:nvSpPr>
          <p:cNvPr id="10" name="Date Placeholder 9">
            <a:extLst>
              <a:ext uri="{FF2B5EF4-FFF2-40B4-BE49-F238E27FC236}">
                <a16:creationId xmlns:a16="http://schemas.microsoft.com/office/drawing/2014/main" id="{42D637FC-B519-C041-9254-6C835107D4BC}"/>
              </a:ext>
            </a:extLst>
          </p:cNvPr>
          <p:cNvSpPr>
            <a:spLocks noGrp="1"/>
          </p:cNvSpPr>
          <p:nvPr>
            <p:ph type="dt" sz="half" idx="19"/>
          </p:nvPr>
        </p:nvSpPr>
        <p:spPr>
          <a:xfrm>
            <a:off x="9848162" y="6328800"/>
            <a:ext cx="689251" cy="360000"/>
          </a:xfrm>
        </p:spPr>
        <p:txBody>
          <a:bodyPr/>
          <a:lstStyle>
            <a:lvl1pPr>
              <a:defRPr>
                <a:solidFill>
                  <a:schemeClr val="bg1"/>
                </a:solidFill>
              </a:defRPr>
            </a:lvl1pPr>
          </a:lstStyle>
          <a:p>
            <a:fld id="{BFDAD13F-B150-48FA-9084-D9E756CCCB07}" type="datetime1">
              <a:rPr lang="de-DE" smtClean="0"/>
              <a:pPr/>
              <a:t>23.11.2021</a:t>
            </a:fld>
            <a:endParaRPr lang="de-DE"/>
          </a:p>
        </p:txBody>
      </p:sp>
      <p:sp>
        <p:nvSpPr>
          <p:cNvPr id="11" name="Footer Placeholder 10">
            <a:extLst>
              <a:ext uri="{FF2B5EF4-FFF2-40B4-BE49-F238E27FC236}">
                <a16:creationId xmlns:a16="http://schemas.microsoft.com/office/drawing/2014/main" id="{2CBCBE16-8071-7246-BDDC-E83C6E667E6C}"/>
              </a:ext>
            </a:extLst>
          </p:cNvPr>
          <p:cNvSpPr>
            <a:spLocks noGrp="1"/>
          </p:cNvSpPr>
          <p:nvPr>
            <p:ph type="ftr" sz="quarter" idx="20"/>
          </p:nvPr>
        </p:nvSpPr>
        <p:spPr>
          <a:xfrm>
            <a:off x="396000" y="6328800"/>
            <a:ext cx="5554800" cy="360000"/>
          </a:xfrm>
        </p:spPr>
        <p:txBody>
          <a:bodyPr/>
          <a:lstStyle>
            <a:lvl1pPr>
              <a:defRPr>
                <a:solidFill>
                  <a:schemeClr val="bg1"/>
                </a:solidFill>
              </a:defRPr>
            </a:lvl1pPr>
          </a:lstStyle>
          <a:p>
            <a:r>
              <a:rPr lang="de-DE"/>
              <a:t>Titel / Autor / Copyright</a:t>
            </a:r>
          </a:p>
        </p:txBody>
      </p:sp>
      <p:sp>
        <p:nvSpPr>
          <p:cNvPr id="12" name="Slide Number Placeholder 11">
            <a:extLst>
              <a:ext uri="{FF2B5EF4-FFF2-40B4-BE49-F238E27FC236}">
                <a16:creationId xmlns:a16="http://schemas.microsoft.com/office/drawing/2014/main" id="{76E2BE5E-C72F-CA41-BF8C-E7FC14C7AD28}"/>
              </a:ext>
            </a:extLst>
          </p:cNvPr>
          <p:cNvSpPr>
            <a:spLocks noGrp="1"/>
          </p:cNvSpPr>
          <p:nvPr>
            <p:ph type="sldNum" sz="quarter" idx="21"/>
          </p:nvPr>
        </p:nvSpPr>
        <p:spPr>
          <a:xfrm>
            <a:off x="10716399" y="6328800"/>
            <a:ext cx="280076" cy="360000"/>
          </a:xfrm>
        </p:spPr>
        <p:txBody>
          <a:bodyPr/>
          <a:lstStyle>
            <a:lvl1pPr>
              <a:defRPr>
                <a:solidFill>
                  <a:schemeClr val="bg1"/>
                </a:solidFill>
              </a:defRPr>
            </a:lvl1pPr>
          </a:lstStyle>
          <a:p>
            <a:fld id="{02CEFE82-39F2-4F47-8A0C-D5AB3496FA5C}" type="slidenum">
              <a:rPr lang="de-DE" smtClean="0"/>
              <a:pPr/>
              <a:t>‹Nr.›</a:t>
            </a:fld>
            <a:endParaRPr lang="de-DE"/>
          </a:p>
        </p:txBody>
      </p:sp>
    </p:spTree>
    <p:extLst>
      <p:ext uri="{BB962C8B-B14F-4D97-AF65-F5344CB8AC3E}">
        <p14:creationId xmlns:p14="http://schemas.microsoft.com/office/powerpoint/2010/main" val="263837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31" userDrawn="1">
          <p15:clr>
            <a:srgbClr val="FFFFFF"/>
          </p15:clr>
        </p15:guide>
        <p15:guide id="2" orient="horz" pos="2160" userDrawn="1">
          <p15:clr>
            <a:srgbClr val="FFFFFF"/>
          </p15:clr>
        </p15:guide>
        <p15:guide id="3" orient="horz" pos="3555" userDrawn="1">
          <p15:clr>
            <a:srgbClr val="FFFFFF"/>
          </p15:clr>
        </p15:guide>
        <p15:guide id="4" pos="2626" userDrawn="1">
          <p15:clr>
            <a:srgbClr val="FFFFFF"/>
          </p15:clr>
        </p15:guide>
        <p15:guide id="5" pos="2874" userDrawn="1">
          <p15:clr>
            <a:srgbClr val="FFFFFF"/>
          </p15:clr>
        </p15:guide>
        <p15:guide id="6" pos="5026" userDrawn="1">
          <p15:clr>
            <a:srgbClr val="FFFFFF"/>
          </p15:clr>
        </p15:guide>
        <p15:guide id="7" pos="5274" userDrawn="1">
          <p15:clr>
            <a:srgbClr val="FFFFFF"/>
          </p15:clr>
        </p15:guide>
        <p15:guide id="8" pos="7430" userDrawn="1">
          <p15:clr>
            <a:srgbClr val="FFFFFF"/>
          </p15:clr>
        </p15:guide>
        <p15:guide id="9" pos="475" userDrawn="1">
          <p15:clr>
            <a:srgbClr val="FFFFFF"/>
          </p15:clr>
        </p15:guide>
        <p15:guide id="10" pos="3828" userDrawn="1">
          <p15:clr>
            <a:srgbClr val="FFFFFF"/>
          </p15:clr>
        </p15:guide>
        <p15:guide id="11" pos="4078" userDrawn="1">
          <p15:clr>
            <a:srgbClr val="FFFFFF"/>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tags" Target="../tags/tag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207160E-07CD-F048-947F-61E08AE3DAAC}"/>
              </a:ext>
            </a:extLst>
          </p:cNvPr>
          <p:cNvGraphicFramePr>
            <a:graphicFrameLocks noChangeAspect="1"/>
          </p:cNvGraphicFramePr>
          <p:nvPr userDrawn="1">
            <p:custDataLst>
              <p:tags r:id="rId20"/>
            </p:custDataLst>
            <p:extLst>
              <p:ext uri="{D42A27DB-BD31-4B8C-83A1-F6EECF244321}">
                <p14:modId xmlns:p14="http://schemas.microsoft.com/office/powerpoint/2010/main" val="116677073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366" name="think-cell Slide" r:id="rId22" imgW="7772400" imgH="10058400" progId="TCLayout.ActiveDocument.1">
                  <p:embed/>
                </p:oleObj>
              </mc:Choice>
              <mc:Fallback>
                <p:oleObj name="think-cell Slide" r:id="rId22" imgW="7772400" imgH="10058400" progId="TCLayout.ActiveDocument.1">
                  <p:embed/>
                  <p:pic>
                    <p:nvPicPr>
                      <p:cNvPr id="7" name="Object 6" hidden="1">
                        <a:extLst>
                          <a:ext uri="{FF2B5EF4-FFF2-40B4-BE49-F238E27FC236}">
                            <a16:creationId xmlns:a16="http://schemas.microsoft.com/office/drawing/2014/main" id="{9207160E-07CD-F048-947F-61E08AE3DAAC}"/>
                          </a:ext>
                        </a:extLst>
                      </p:cNvPr>
                      <p:cNvPicPr/>
                      <p:nvPr/>
                    </p:nvPicPr>
                    <p:blipFill>
                      <a:blip r:embed="rId23"/>
                      <a:stretch>
                        <a:fillRect/>
                      </a:stretch>
                    </p:blipFill>
                    <p:spPr>
                      <a:xfrm>
                        <a:off x="1588" y="1588"/>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DF5BFD6-9C84-354D-B20B-ED22D5DFFCFB}"/>
              </a:ext>
            </a:extLst>
          </p:cNvPr>
          <p:cNvSpPr/>
          <p:nvPr userDrawn="1">
            <p:custDataLst>
              <p:tags r:id="rId21"/>
            </p:custDataLst>
          </p:nvPr>
        </p:nvSpPr>
        <p:spPr>
          <a:xfrm>
            <a:off x="0" y="0"/>
            <a:ext cx="158750" cy="15875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lnSpc>
                <a:spcPct val="120000"/>
              </a:lnSpc>
              <a:spcAft>
                <a:spcPts val="1000"/>
              </a:spcAft>
            </a:pPr>
            <a:endParaRPr lang="de-DE" sz="2400" b="0" i="0" baseline="0" dirty="0">
              <a:latin typeface="Arial" panose="020B0604020202020204" pitchFamily="34" charset="0"/>
              <a:ea typeface="+mj-ea"/>
              <a:sym typeface="Arial" panose="020B0604020202020204" pitchFamily="34" charset="0"/>
            </a:endParaRPr>
          </a:p>
        </p:txBody>
      </p:sp>
      <p:sp>
        <p:nvSpPr>
          <p:cNvPr id="38" name="Titel"/>
          <p:cNvSpPr>
            <a:spLocks noGrp="1"/>
          </p:cNvSpPr>
          <p:nvPr>
            <p:ph type="title"/>
          </p:nvPr>
        </p:nvSpPr>
        <p:spPr bwMode="gray">
          <a:xfrm>
            <a:off x="755998" y="468000"/>
            <a:ext cx="11037600" cy="332399"/>
          </a:xfrm>
          <a:prstGeom prst="rect">
            <a:avLst/>
          </a:prstGeom>
        </p:spPr>
        <p:txBody>
          <a:bodyPr vert="horz" lIns="0" tIns="0" rIns="0" bIns="0" rtlCol="0" anchor="t" anchorCtr="0">
            <a:spAutoFit/>
          </a:bodyPr>
          <a:lstStyle/>
          <a:p>
            <a:r>
              <a:rPr lang="de-DE" noProof="0"/>
              <a:t>Titelmasterformat durch Klicken bearbeiten</a:t>
            </a:r>
          </a:p>
        </p:txBody>
      </p:sp>
      <p:sp>
        <p:nvSpPr>
          <p:cNvPr id="3" name="Inhalt"/>
          <p:cNvSpPr>
            <a:spLocks noGrp="1"/>
          </p:cNvSpPr>
          <p:nvPr>
            <p:ph type="body" idx="1"/>
          </p:nvPr>
        </p:nvSpPr>
        <p:spPr bwMode="gray">
          <a:xfrm>
            <a:off x="759113" y="1476375"/>
            <a:ext cx="11034484" cy="4167188"/>
          </a:xfrm>
          <a:prstGeom prst="rect">
            <a:avLst/>
          </a:prstGeom>
        </p:spPr>
        <p:txBody>
          <a:bodyPr vert="horz" lIns="0" tIns="0" rIns="0" bIns="0" rtlCol="0">
            <a:noAutofit/>
          </a:bodyPr>
          <a:lstStyle/>
          <a:p>
            <a:pPr lvl="0"/>
            <a:r>
              <a:rPr lang="de-DE" noProof="0" dirty="0"/>
              <a:t>Textmasterformat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pic>
        <p:nvPicPr>
          <p:cNvPr id="36" name="Dekorelement"/>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gray">
          <a:xfrm>
            <a:off x="399600" y="493200"/>
            <a:ext cx="251202" cy="251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9" name="Linie"/>
          <p:cNvCxnSpPr/>
          <p:nvPr/>
        </p:nvCxnSpPr>
        <p:spPr bwMode="gray">
          <a:xfrm>
            <a:off x="395999" y="6228000"/>
            <a:ext cx="11397600" cy="0"/>
          </a:xfrm>
          <a:prstGeom prst="line">
            <a:avLst/>
          </a:prstGeom>
          <a:ln w="6350">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5" name="Fußzeile"/>
          <p:cNvSpPr>
            <a:spLocks noGrp="1"/>
          </p:cNvSpPr>
          <p:nvPr>
            <p:ph type="ftr" sz="quarter" idx="3"/>
          </p:nvPr>
        </p:nvSpPr>
        <p:spPr bwMode="gray">
          <a:xfrm>
            <a:off x="396000" y="6328324"/>
            <a:ext cx="5554800" cy="360000"/>
          </a:xfrm>
          <a:prstGeom prst="rect">
            <a:avLst/>
          </a:prstGeom>
        </p:spPr>
        <p:txBody>
          <a:bodyPr vert="horz" lIns="0" tIns="0" rIns="0" bIns="0" rtlCol="0" anchor="ctr" anchorCtr="0"/>
          <a:lstStyle>
            <a:lvl1pPr algn="l">
              <a:defRPr sz="1000" b="0" i="0">
                <a:solidFill>
                  <a:schemeClr val="bg2">
                    <a:lumMod val="75000"/>
                  </a:schemeClr>
                </a:solidFill>
                <a:latin typeface="Arial" panose="020B0604020202020204" pitchFamily="34" charset="0"/>
              </a:defRPr>
            </a:lvl1pPr>
          </a:lstStyle>
          <a:p>
            <a:r>
              <a:rPr lang="de-DE"/>
              <a:t>Titel / Autor / Copyright</a:t>
            </a:r>
          </a:p>
        </p:txBody>
      </p:sp>
      <p:sp>
        <p:nvSpPr>
          <p:cNvPr id="4" name="Datum"/>
          <p:cNvSpPr>
            <a:spLocks noGrp="1"/>
          </p:cNvSpPr>
          <p:nvPr>
            <p:ph type="dt" sz="half" idx="2"/>
          </p:nvPr>
        </p:nvSpPr>
        <p:spPr bwMode="gray">
          <a:xfrm>
            <a:off x="9848162" y="6328800"/>
            <a:ext cx="689251" cy="360000"/>
          </a:xfrm>
          <a:prstGeom prst="rect">
            <a:avLst/>
          </a:prstGeom>
        </p:spPr>
        <p:txBody>
          <a:bodyPr vert="horz" lIns="0" tIns="0" rIns="0" bIns="0" rtlCol="0" anchor="ctr" anchorCtr="0"/>
          <a:lstStyle>
            <a:lvl1pPr algn="r">
              <a:defRPr sz="1000" b="0" i="0">
                <a:solidFill>
                  <a:schemeClr val="bg2">
                    <a:lumMod val="75000"/>
                  </a:schemeClr>
                </a:solidFill>
                <a:latin typeface="Arial" panose="020B0604020202020204" pitchFamily="34" charset="0"/>
              </a:defRPr>
            </a:lvl1pPr>
          </a:lstStyle>
          <a:p>
            <a:fld id="{BFDAD13F-B150-48FA-9084-D9E756CCCB07}" type="datetime1">
              <a:rPr lang="de-DE" smtClean="0"/>
              <a:pPr/>
              <a:t>23.11.2021</a:t>
            </a:fld>
            <a:endParaRPr lang="de-DE"/>
          </a:p>
        </p:txBody>
      </p:sp>
      <p:sp>
        <p:nvSpPr>
          <p:cNvPr id="6" name="Foliennummer"/>
          <p:cNvSpPr>
            <a:spLocks noGrp="1"/>
          </p:cNvSpPr>
          <p:nvPr>
            <p:ph type="sldNum" sz="quarter" idx="4"/>
          </p:nvPr>
        </p:nvSpPr>
        <p:spPr bwMode="gray">
          <a:xfrm>
            <a:off x="10716399" y="6328324"/>
            <a:ext cx="280076" cy="360000"/>
          </a:xfrm>
          <a:prstGeom prst="rect">
            <a:avLst/>
          </a:prstGeom>
        </p:spPr>
        <p:txBody>
          <a:bodyPr vert="horz" lIns="0" tIns="0" rIns="0" bIns="0" rtlCol="0" anchor="ctr" anchorCtr="0"/>
          <a:lstStyle>
            <a:lvl1pPr algn="r">
              <a:defRPr sz="1000" b="0" i="0">
                <a:solidFill>
                  <a:schemeClr val="bg2">
                    <a:lumMod val="75000"/>
                  </a:schemeClr>
                </a:solidFill>
                <a:latin typeface="Arial" panose="020B0604020202020204" pitchFamily="34" charset="0"/>
              </a:defRPr>
            </a:lvl1pPr>
          </a:lstStyle>
          <a:p>
            <a:fld id="{02CEFE82-39F2-4F47-8A0C-D5AB3496FA5C}" type="slidenum">
              <a:rPr lang="de-DE" smtClean="0"/>
              <a:pPr/>
              <a:t>‹Nr.›</a:t>
            </a:fld>
            <a:endParaRPr lang="de-DE"/>
          </a:p>
        </p:txBody>
      </p:sp>
      <p:pic>
        <p:nvPicPr>
          <p:cNvPr id="40" name="Logo" descr="\\NAS\PresentationLoad\Custom-Design\Tallence\vom Kunden\01_logo\Tallence_symbol\03_PNG\02_Tallence_black_symbol.pn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gray">
          <a:xfrm>
            <a:off x="11274309" y="6379200"/>
            <a:ext cx="519288" cy="251999"/>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Hilfslinien" hidden="1"/>
          <p:cNvGrpSpPr/>
          <p:nvPr userDrawn="1"/>
        </p:nvGrpSpPr>
        <p:grpSpPr bwMode="gray">
          <a:xfrm>
            <a:off x="-129355" y="-128381"/>
            <a:ext cx="11922953" cy="5938781"/>
            <a:chOff x="-126000" y="-126000"/>
            <a:chExt cx="11922953" cy="5938781"/>
          </a:xfrm>
        </p:grpSpPr>
        <p:cxnSp>
          <p:nvCxnSpPr>
            <p:cNvPr id="24" name="Line"/>
            <p:cNvCxnSpPr/>
            <p:nvPr userDrawn="1"/>
          </p:nvCxnSpPr>
          <p:spPr bwMode="gray">
            <a:xfrm flipV="1">
              <a:off x="756444" y="-126000"/>
              <a:ext cx="0" cy="108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Line"/>
            <p:cNvCxnSpPr/>
            <p:nvPr userDrawn="1"/>
          </p:nvCxnSpPr>
          <p:spPr bwMode="gray">
            <a:xfrm flipV="1">
              <a:off x="11796953" y="-126000"/>
              <a:ext cx="0" cy="108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Line"/>
            <p:cNvCxnSpPr>
              <a:cxnSpLocks/>
            </p:cNvCxnSpPr>
            <p:nvPr/>
          </p:nvCxnSpPr>
          <p:spPr bwMode="gray">
            <a:xfrm>
              <a:off x="-126000" y="539155"/>
              <a:ext cx="108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Line"/>
            <p:cNvCxnSpPr>
              <a:cxnSpLocks/>
            </p:cNvCxnSpPr>
            <p:nvPr userDrawn="1"/>
          </p:nvCxnSpPr>
          <p:spPr bwMode="gray">
            <a:xfrm>
              <a:off x="-126000" y="1512000"/>
              <a:ext cx="108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Line"/>
            <p:cNvCxnSpPr/>
            <p:nvPr userDrawn="1"/>
          </p:nvCxnSpPr>
          <p:spPr bwMode="gray">
            <a:xfrm>
              <a:off x="-126000" y="5812781"/>
              <a:ext cx="108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50447961"/>
      </p:ext>
    </p:extLst>
  </p:cSld>
  <p:clrMap bg1="lt1" tx1="dk1" bg2="lt2" tx2="dk2" accent1="accent1" accent2="accent2" accent3="accent3" accent4="accent4" accent5="accent5" accent6="accent6" hlink="hlink" folHlink="folHlink"/>
  <p:sldLayoutIdLst>
    <p:sldLayoutId id="2147483922" r:id="rId1"/>
    <p:sldLayoutId id="2147484043" r:id="rId2"/>
    <p:sldLayoutId id="2147483921" r:id="rId3"/>
    <p:sldLayoutId id="2147484044" r:id="rId4"/>
    <p:sldLayoutId id="2147483926" r:id="rId5"/>
    <p:sldLayoutId id="2147484039" r:id="rId6"/>
    <p:sldLayoutId id="2147483958" r:id="rId7"/>
    <p:sldLayoutId id="2147483941" r:id="rId8"/>
    <p:sldLayoutId id="2147483952" r:id="rId9"/>
    <p:sldLayoutId id="2147484042" r:id="rId10"/>
    <p:sldLayoutId id="2147483942" r:id="rId11"/>
    <p:sldLayoutId id="2147484000" r:id="rId12"/>
    <p:sldLayoutId id="2147483964" r:id="rId13"/>
    <p:sldLayoutId id="2147484041" r:id="rId14"/>
    <p:sldLayoutId id="2147483983" r:id="rId15"/>
    <p:sldLayoutId id="2147483980" r:id="rId16"/>
    <p:sldLayoutId id="214748404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tabLst>
          <a:tab pos="1076325" algn="l"/>
        </a:tabLst>
        <a:defRPr sz="2400" b="0" i="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00000"/>
        </a:lnSpc>
        <a:spcBef>
          <a:spcPts val="0"/>
        </a:spcBef>
        <a:spcAft>
          <a:spcPts val="0"/>
        </a:spcAft>
        <a:buClr>
          <a:schemeClr val="tx1"/>
        </a:buClr>
        <a:buSzPct val="90000"/>
        <a:buFont typeface="Wingdings" pitchFamily="2" charset="2"/>
        <a:buNone/>
        <a:defRPr sz="1800" b="0" i="0" kern="1200">
          <a:solidFill>
            <a:schemeClr val="tx1"/>
          </a:solidFill>
          <a:latin typeface="Arial" panose="020B0604020202020204" pitchFamily="34" charset="0"/>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b="0" i="0" kern="1200">
          <a:solidFill>
            <a:schemeClr val="tx1"/>
          </a:solidFill>
          <a:latin typeface="Arial" panose="020B0604020202020204" pitchFamily="34" charset="0"/>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b="0" i="0" kern="1200">
          <a:solidFill>
            <a:schemeClr val="tx1"/>
          </a:solidFill>
          <a:latin typeface="Arial" panose="020B0604020202020204" pitchFamily="34" charset="0"/>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b="0" i="0" kern="1200">
          <a:solidFill>
            <a:schemeClr val="tx1"/>
          </a:solidFill>
          <a:latin typeface="Arial" panose="020B0604020202020204" pitchFamily="34" charset="0"/>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74" userDrawn="1">
          <p15:clr>
            <a:srgbClr val="F26B43"/>
          </p15:clr>
        </p15:guide>
        <p15:guide id="2" pos="7428" userDrawn="1">
          <p15:clr>
            <a:srgbClr val="F26B43"/>
          </p15:clr>
        </p15:guide>
        <p15:guide id="3" orient="horz" pos="930" userDrawn="1">
          <p15:clr>
            <a:srgbClr val="F26B43"/>
          </p15:clr>
        </p15:guide>
        <p15:guide id="4" orient="horz" pos="3555"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0.xml"/><Relationship Id="rId1" Type="http://schemas.openxmlformats.org/officeDocument/2006/relationships/vmlDrawing" Target="../drawings/vmlDrawing3.vml"/><Relationship Id="rId5" Type="http://schemas.openxmlformats.org/officeDocument/2006/relationships/image" Target="../media/image14.wmf"/><Relationship Id="rId4" Type="http://schemas.openxmlformats.org/officeDocument/2006/relationships/oleObject" Target="../embeddings/oleObject3.bin"/></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16.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telekom/bdd-web-app" TargetMode="Externa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package" Target="../embeddings/Microsoft_Word_Document.docx"/><Relationship Id="rId7" Type="http://schemas.openxmlformats.org/officeDocument/2006/relationships/image" Target="../media/image20.png"/><Relationship Id="rId2" Type="http://schemas.openxmlformats.org/officeDocument/2006/relationships/slideLayout" Target="../slideLayouts/slideLayout10.xml"/><Relationship Id="rId1" Type="http://schemas.openxmlformats.org/officeDocument/2006/relationships/vmlDrawing" Target="../drawings/vmlDrawing4.v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emf"/><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15.xml"/><Relationship Id="rId5" Type="http://schemas.openxmlformats.org/officeDocument/2006/relationships/image" Target="../media/image24.sv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telekom/bdd-web-app" TargetMode="Externa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15.xml"/><Relationship Id="rId4" Type="http://schemas.openxmlformats.org/officeDocument/2006/relationships/image" Target="../media/image27.jpg"/></Relationships>
</file>

<file path=ppt/slides/_rels/slide23.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wolffj1995/AdvancedBDD" TargetMode="External"/><Relationship Id="rId2" Type="http://schemas.openxmlformats.org/officeDocument/2006/relationships/hyperlink" Target="https://github.com/wolffj1995/RingvorlesungHSZG" TargetMode="External"/><Relationship Id="rId1" Type="http://schemas.openxmlformats.org/officeDocument/2006/relationships/slideLayout" Target="../slideLayouts/slideLayout13.xml"/><Relationship Id="rId6" Type="http://schemas.openxmlformats.org/officeDocument/2006/relationships/hyperlink" Target="https://creativecommons.org/licenses/by-sa/3.0/" TargetMode="External"/><Relationship Id="rId5" Type="http://schemas.openxmlformats.org/officeDocument/2006/relationships/hyperlink" Target="https://en.wikipedia.org/wiki/Blue_screen_of_death" TargetMode="Externa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www.mircoderoni.ch/2019/08/31/automatisiertes-testen/" TargetMode="External"/><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18CC1-B9C7-0A41-B760-15CD1695E488}"/>
              </a:ext>
            </a:extLst>
          </p:cNvPr>
          <p:cNvSpPr>
            <a:spLocks noGrp="1"/>
          </p:cNvSpPr>
          <p:nvPr>
            <p:ph type="ctrTitle"/>
          </p:nvPr>
        </p:nvSpPr>
        <p:spPr>
          <a:xfrm>
            <a:off x="641332" y="3469892"/>
            <a:ext cx="10079999" cy="1083374"/>
          </a:xfrm>
        </p:spPr>
        <p:txBody>
          <a:bodyPr/>
          <a:lstStyle/>
          <a:p>
            <a:r>
              <a:rPr lang="de-DE" sz="4400" noProof="1"/>
              <a:t>Funktionale Tests mit Behavior-Driven-Development</a:t>
            </a:r>
          </a:p>
        </p:txBody>
      </p:sp>
      <p:sp>
        <p:nvSpPr>
          <p:cNvPr id="3" name="Subtitle 2">
            <a:extLst>
              <a:ext uri="{FF2B5EF4-FFF2-40B4-BE49-F238E27FC236}">
                <a16:creationId xmlns:a16="http://schemas.microsoft.com/office/drawing/2014/main" id="{7FCBC554-7A97-7142-B4DD-85D5A55B18E3}"/>
              </a:ext>
            </a:extLst>
          </p:cNvPr>
          <p:cNvSpPr>
            <a:spLocks noGrp="1"/>
          </p:cNvSpPr>
          <p:nvPr>
            <p:ph type="subTitle" idx="1"/>
          </p:nvPr>
        </p:nvSpPr>
        <p:spPr>
          <a:xfrm>
            <a:off x="641332" y="4629755"/>
            <a:ext cx="10080000" cy="396000"/>
          </a:xfrm>
        </p:spPr>
        <p:txBody>
          <a:bodyPr/>
          <a:lstStyle/>
          <a:p>
            <a:r>
              <a:rPr lang="de-DE" dirty="0" err="1"/>
              <a:t>Tallence</a:t>
            </a:r>
            <a:r>
              <a:rPr lang="de-DE" dirty="0"/>
              <a:t> AG</a:t>
            </a:r>
          </a:p>
        </p:txBody>
      </p:sp>
      <p:sp>
        <p:nvSpPr>
          <p:cNvPr id="7" name="Bildplatzhalter 6">
            <a:extLst>
              <a:ext uri="{FF2B5EF4-FFF2-40B4-BE49-F238E27FC236}">
                <a16:creationId xmlns:a16="http://schemas.microsoft.com/office/drawing/2014/main" id="{2126F839-9067-F344-AD3F-457DB2CC8146}"/>
              </a:ext>
            </a:extLst>
          </p:cNvPr>
          <p:cNvSpPr>
            <a:spLocks noGrp="1"/>
          </p:cNvSpPr>
          <p:nvPr>
            <p:ph type="pic" sz="quarter" idx="15"/>
          </p:nvPr>
        </p:nvSpPr>
        <p:spPr/>
      </p:sp>
      <p:sp>
        <p:nvSpPr>
          <p:cNvPr id="6" name="Textplatzhalter 5">
            <a:extLst>
              <a:ext uri="{FF2B5EF4-FFF2-40B4-BE49-F238E27FC236}">
                <a16:creationId xmlns:a16="http://schemas.microsoft.com/office/drawing/2014/main" id="{5277882E-DCAA-7645-9A06-BBA4A9E374B3}"/>
              </a:ext>
            </a:extLst>
          </p:cNvPr>
          <p:cNvSpPr>
            <a:spLocks noGrp="1"/>
          </p:cNvSpPr>
          <p:nvPr>
            <p:ph type="body" sz="quarter" idx="13"/>
          </p:nvPr>
        </p:nvSpPr>
        <p:spPr/>
        <p:txBody>
          <a:bodyPr/>
          <a:lstStyle/>
          <a:p>
            <a:endParaRPr lang="de-DE"/>
          </a:p>
        </p:txBody>
      </p:sp>
      <p:sp>
        <p:nvSpPr>
          <p:cNvPr id="5" name="Text Placeholder 4">
            <a:extLst>
              <a:ext uri="{FF2B5EF4-FFF2-40B4-BE49-F238E27FC236}">
                <a16:creationId xmlns:a16="http://schemas.microsoft.com/office/drawing/2014/main" id="{B8A02E52-83C0-944E-B231-F9D2E34F208B}"/>
              </a:ext>
            </a:extLst>
          </p:cNvPr>
          <p:cNvSpPr>
            <a:spLocks noGrp="1"/>
          </p:cNvSpPr>
          <p:nvPr>
            <p:ph type="body" sz="quarter" idx="14"/>
          </p:nvPr>
        </p:nvSpPr>
        <p:spPr>
          <a:xfrm>
            <a:off x="641332" y="5021655"/>
            <a:ext cx="10080000" cy="288000"/>
          </a:xfrm>
        </p:spPr>
        <p:txBody>
          <a:bodyPr/>
          <a:lstStyle/>
          <a:p>
            <a:r>
              <a:rPr lang="de-DE" dirty="0"/>
              <a:t>24.11.2021 / Jonas Wolff / Görlitz</a:t>
            </a:r>
          </a:p>
        </p:txBody>
      </p:sp>
    </p:spTree>
    <p:extLst>
      <p:ext uri="{BB962C8B-B14F-4D97-AF65-F5344CB8AC3E}">
        <p14:creationId xmlns:p14="http://schemas.microsoft.com/office/powerpoint/2010/main" val="3721532009"/>
      </p:ext>
    </p:extLst>
  </p:cSld>
  <p:clrMapOvr>
    <a:masterClrMapping/>
  </p:clrMapOvr>
  <mc:AlternateContent xmlns:mc="http://schemas.openxmlformats.org/markup-compatibility/2006" xmlns:p14="http://schemas.microsoft.com/office/powerpoint/2010/main">
    <mc:Choice Requires="p14">
      <p:transition spd="med" p14:dur="700" advTm="19696">
        <p:fade/>
      </p:transition>
    </mc:Choice>
    <mc:Fallback xmlns="">
      <p:transition spd="med" advTm="19696">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D295D297-BE66-D74A-8741-3B72EE2A0CD0}"/>
              </a:ext>
            </a:extLst>
          </p:cNvPr>
          <p:cNvSpPr>
            <a:spLocks noGrp="1"/>
          </p:cNvSpPr>
          <p:nvPr>
            <p:ph sz="half" idx="1"/>
          </p:nvPr>
        </p:nvSpPr>
        <p:spPr>
          <a:xfrm>
            <a:off x="755998" y="1134790"/>
            <a:ext cx="11037599" cy="4175625"/>
          </a:xfrm>
        </p:spPr>
        <p:txBody>
          <a:bodyPr/>
          <a:lstStyle/>
          <a:p>
            <a:r>
              <a:rPr lang="de-DE" noProof="1"/>
              <a:t>Szenarios – </a:t>
            </a:r>
            <a:r>
              <a:rPr lang="de-DE" b="1" noProof="1"/>
              <a:t>Given-When-Then (Gegeben-Wenn-Dann)</a:t>
            </a:r>
          </a:p>
        </p:txBody>
      </p:sp>
      <p:sp>
        <p:nvSpPr>
          <p:cNvPr id="7" name="Datumsplatzhalter 6">
            <a:extLst>
              <a:ext uri="{FF2B5EF4-FFF2-40B4-BE49-F238E27FC236}">
                <a16:creationId xmlns:a16="http://schemas.microsoft.com/office/drawing/2014/main" id="{8B2967E2-B842-364C-B506-7FDEA079194B}"/>
              </a:ext>
            </a:extLst>
          </p:cNvPr>
          <p:cNvSpPr>
            <a:spLocks noGrp="1"/>
          </p:cNvSpPr>
          <p:nvPr>
            <p:ph type="dt" sz="half" idx="20"/>
          </p:nvPr>
        </p:nvSpPr>
        <p:spPr/>
        <p:txBody>
          <a:bodyPr/>
          <a:lstStyle/>
          <a:p>
            <a:fld id="{154C7814-F218-4D9E-8E58-25588F0986B1}" type="datetime1">
              <a:rPr lang="de-DE" noProof="0" smtClean="0"/>
              <a:t>23.11.2021</a:t>
            </a:fld>
            <a:endParaRPr lang="de-DE" noProof="0" dirty="0"/>
          </a:p>
        </p:txBody>
      </p:sp>
      <p:sp>
        <p:nvSpPr>
          <p:cNvPr id="6" name="Fußzeilenplatzhalter 5">
            <a:extLst>
              <a:ext uri="{FF2B5EF4-FFF2-40B4-BE49-F238E27FC236}">
                <a16:creationId xmlns:a16="http://schemas.microsoft.com/office/drawing/2014/main" id="{02D3F2CD-F297-4F4F-971E-4F08AE818F74}"/>
              </a:ext>
            </a:extLst>
          </p:cNvPr>
          <p:cNvSpPr>
            <a:spLocks noGrp="1"/>
          </p:cNvSpPr>
          <p:nvPr>
            <p:ph type="ftr" sz="quarter" idx="21"/>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8" name="Foliennummernplatzhalter 7">
            <a:extLst>
              <a:ext uri="{FF2B5EF4-FFF2-40B4-BE49-F238E27FC236}">
                <a16:creationId xmlns:a16="http://schemas.microsoft.com/office/drawing/2014/main" id="{5424C73D-5505-BB45-95C9-C44624D5BAEC}"/>
              </a:ext>
            </a:extLst>
          </p:cNvPr>
          <p:cNvSpPr>
            <a:spLocks noGrp="1"/>
          </p:cNvSpPr>
          <p:nvPr>
            <p:ph type="sldNum" sz="quarter" idx="22"/>
          </p:nvPr>
        </p:nvSpPr>
        <p:spPr/>
        <p:txBody>
          <a:bodyPr/>
          <a:lstStyle/>
          <a:p>
            <a:fld id="{02CEFE82-39F2-4F47-8A0C-D5AB3496FA5C}" type="slidenum">
              <a:rPr lang="de-DE" noProof="0" smtClean="0"/>
              <a:pPr/>
              <a:t>10</a:t>
            </a:fld>
            <a:endParaRPr lang="de-DE" noProof="0" dirty="0"/>
          </a:p>
        </p:txBody>
      </p:sp>
      <p:sp>
        <p:nvSpPr>
          <p:cNvPr id="2" name="Titel 1">
            <a:extLst>
              <a:ext uri="{FF2B5EF4-FFF2-40B4-BE49-F238E27FC236}">
                <a16:creationId xmlns:a16="http://schemas.microsoft.com/office/drawing/2014/main" id="{896A6613-F3F0-5945-9BFC-BB4411304B7F}"/>
              </a:ext>
            </a:extLst>
          </p:cNvPr>
          <p:cNvSpPr>
            <a:spLocks noGrp="1"/>
          </p:cNvSpPr>
          <p:nvPr>
            <p:ph type="title"/>
          </p:nvPr>
        </p:nvSpPr>
        <p:spPr>
          <a:xfrm>
            <a:off x="755998" y="468000"/>
            <a:ext cx="11037600" cy="664797"/>
          </a:xfrm>
        </p:spPr>
        <p:txBody>
          <a:bodyPr/>
          <a:lstStyle/>
          <a:p>
            <a:r>
              <a:rPr lang="de-DE" dirty="0"/>
              <a:t>Scenarios</a:t>
            </a:r>
            <a:br>
              <a:rPr lang="de-DE" dirty="0"/>
            </a:br>
            <a:endParaRPr lang="de-DE" dirty="0"/>
          </a:p>
        </p:txBody>
      </p:sp>
      <p:sp>
        <p:nvSpPr>
          <p:cNvPr id="11" name="Inhaltsplatzhalter 4">
            <a:extLst>
              <a:ext uri="{FF2B5EF4-FFF2-40B4-BE49-F238E27FC236}">
                <a16:creationId xmlns:a16="http://schemas.microsoft.com/office/drawing/2014/main" id="{4F716437-B2F7-4AFB-A57E-8677A883C7D6}"/>
              </a:ext>
            </a:extLst>
          </p:cNvPr>
          <p:cNvSpPr txBox="1">
            <a:spLocks/>
          </p:cNvSpPr>
          <p:nvPr/>
        </p:nvSpPr>
        <p:spPr bwMode="gray">
          <a:xfrm>
            <a:off x="755997" y="4094186"/>
            <a:ext cx="10373751" cy="1689427"/>
          </a:xfrm>
          <a:prstGeom prst="rect">
            <a:avLst/>
          </a:prstGeom>
        </p:spPr>
        <p:txBody>
          <a:bodyPr vert="horz" lIns="0" tIns="0" rIns="0" bIns="0" rtlCol="0">
            <a:noAutofit/>
          </a:bodyPr>
          <a:lstStyle>
            <a:lvl1pPr marL="27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8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lang="de-DE" dirty="0"/>
              <a:t>Beschreibung der fachlichen Details – keine Technik!</a:t>
            </a:r>
          </a:p>
          <a:p>
            <a:r>
              <a:rPr lang="de-DE" dirty="0"/>
              <a:t>Verhalten der Anwendung definieren, unabhängig von späterer techn. Implementierung</a:t>
            </a:r>
          </a:p>
        </p:txBody>
      </p:sp>
      <p:grpSp>
        <p:nvGrpSpPr>
          <p:cNvPr id="12" name="Gruppieren 11">
            <a:extLst>
              <a:ext uri="{FF2B5EF4-FFF2-40B4-BE49-F238E27FC236}">
                <a16:creationId xmlns:a16="http://schemas.microsoft.com/office/drawing/2014/main" id="{5F21ABC8-5440-4288-A6E4-E43D9B5BC309}"/>
              </a:ext>
            </a:extLst>
          </p:cNvPr>
          <p:cNvGrpSpPr/>
          <p:nvPr/>
        </p:nvGrpSpPr>
        <p:grpSpPr>
          <a:xfrm>
            <a:off x="815616" y="1738410"/>
            <a:ext cx="9532216" cy="1822450"/>
            <a:chOff x="815616" y="2219325"/>
            <a:chExt cx="9532216" cy="1822450"/>
          </a:xfrm>
        </p:grpSpPr>
        <p:graphicFrame>
          <p:nvGraphicFramePr>
            <p:cNvPr id="9" name="Objekt 8">
              <a:extLst>
                <a:ext uri="{FF2B5EF4-FFF2-40B4-BE49-F238E27FC236}">
                  <a16:creationId xmlns:a16="http://schemas.microsoft.com/office/drawing/2014/main" id="{079F2E9E-83E4-496C-855F-60F64FAB4088}"/>
                </a:ext>
              </a:extLst>
            </p:cNvPr>
            <p:cNvGraphicFramePr>
              <a:graphicFrameLocks noChangeAspect="1"/>
            </p:cNvGraphicFramePr>
            <p:nvPr>
              <p:extLst>
                <p:ext uri="{D42A27DB-BD31-4B8C-83A1-F6EECF244321}">
                  <p14:modId xmlns:p14="http://schemas.microsoft.com/office/powerpoint/2010/main" val="1246347164"/>
                </p:ext>
              </p:extLst>
            </p:nvPr>
          </p:nvGraphicFramePr>
          <p:xfrm>
            <a:off x="885825" y="2219325"/>
            <a:ext cx="8120063" cy="1822450"/>
          </p:xfrm>
          <a:graphic>
            <a:graphicData uri="http://schemas.openxmlformats.org/presentationml/2006/ole">
              <mc:AlternateContent xmlns:mc="http://schemas.openxmlformats.org/markup-compatibility/2006">
                <mc:Choice xmlns:v="urn:schemas-microsoft-com:vml" Requires="v">
                  <p:oleObj spid="_x0000_s10398" name="WordPad-Dokument" r:id="rId4" imgW="5272920" imgH="1183680" progId="WordPad.Document.1">
                    <p:embed/>
                  </p:oleObj>
                </mc:Choice>
                <mc:Fallback>
                  <p:oleObj name="WordPad-Dokument" r:id="rId4" imgW="5272920" imgH="1183680" progId="WordPad.Document.1">
                    <p:embed/>
                    <p:pic>
                      <p:nvPicPr>
                        <p:cNvPr id="9" name="Objekt 8">
                          <a:extLst>
                            <a:ext uri="{FF2B5EF4-FFF2-40B4-BE49-F238E27FC236}">
                              <a16:creationId xmlns:a16="http://schemas.microsoft.com/office/drawing/2014/main" id="{079F2E9E-83E4-496C-855F-60F64FAB4088}"/>
                            </a:ext>
                          </a:extLst>
                        </p:cNvPr>
                        <p:cNvPicPr/>
                        <p:nvPr/>
                      </p:nvPicPr>
                      <p:blipFill>
                        <a:blip r:embed="rId5"/>
                        <a:stretch>
                          <a:fillRect/>
                        </a:stretch>
                      </p:blipFill>
                      <p:spPr>
                        <a:xfrm>
                          <a:off x="885825" y="2219325"/>
                          <a:ext cx="8120063" cy="1822450"/>
                        </a:xfrm>
                        <a:prstGeom prst="rect">
                          <a:avLst/>
                        </a:prstGeom>
                      </p:spPr>
                    </p:pic>
                  </p:oleObj>
                </mc:Fallback>
              </mc:AlternateContent>
            </a:graphicData>
          </a:graphic>
        </p:graphicFrame>
        <p:sp>
          <p:nvSpPr>
            <p:cNvPr id="10" name="Textfeld 9">
              <a:extLst>
                <a:ext uri="{FF2B5EF4-FFF2-40B4-BE49-F238E27FC236}">
                  <a16:creationId xmlns:a16="http://schemas.microsoft.com/office/drawing/2014/main" id="{8D289A0B-E603-4C66-962E-C2AAF58D6E6F}"/>
                </a:ext>
              </a:extLst>
            </p:cNvPr>
            <p:cNvSpPr txBox="1"/>
            <p:nvPr/>
          </p:nvSpPr>
          <p:spPr>
            <a:xfrm>
              <a:off x="8446343" y="2693520"/>
              <a:ext cx="1843315" cy="430156"/>
            </a:xfrm>
            <a:prstGeom prst="rect">
              <a:avLst/>
            </a:prstGeom>
            <a:noFill/>
          </p:spPr>
          <p:txBody>
            <a:bodyPr wrap="none" lIns="0" tIns="0" rIns="0" bIns="0" rtlCol="0">
              <a:noAutofit/>
            </a:bodyPr>
            <a:lstStyle/>
            <a:p>
              <a:pPr>
                <a:lnSpc>
                  <a:spcPct val="120000"/>
                </a:lnSpc>
                <a:spcAft>
                  <a:spcPts val="1000"/>
                </a:spcAft>
              </a:pPr>
              <a:r>
                <a:rPr lang="de-DE" dirty="0"/>
                <a:t>Vorbedingung(en)</a:t>
              </a:r>
            </a:p>
          </p:txBody>
        </p:sp>
        <p:sp>
          <p:nvSpPr>
            <p:cNvPr id="14" name="Textfeld 13">
              <a:extLst>
                <a:ext uri="{FF2B5EF4-FFF2-40B4-BE49-F238E27FC236}">
                  <a16:creationId xmlns:a16="http://schemas.microsoft.com/office/drawing/2014/main" id="{DF8E7CE9-4B15-432E-A7ED-1AD543DC086D}"/>
                </a:ext>
              </a:extLst>
            </p:cNvPr>
            <p:cNvSpPr txBox="1"/>
            <p:nvPr/>
          </p:nvSpPr>
          <p:spPr>
            <a:xfrm>
              <a:off x="8436672" y="3084972"/>
              <a:ext cx="1059543" cy="360000"/>
            </a:xfrm>
            <a:prstGeom prst="rect">
              <a:avLst/>
            </a:prstGeom>
            <a:noFill/>
          </p:spPr>
          <p:txBody>
            <a:bodyPr wrap="none" lIns="0" tIns="0" rIns="0" bIns="0" rtlCol="0">
              <a:noAutofit/>
            </a:bodyPr>
            <a:lstStyle/>
            <a:p>
              <a:pPr>
                <a:lnSpc>
                  <a:spcPct val="120000"/>
                </a:lnSpc>
                <a:spcAft>
                  <a:spcPts val="1000"/>
                </a:spcAft>
              </a:pPr>
              <a:r>
                <a:rPr lang="de-DE" dirty="0"/>
                <a:t>Aktion(en)</a:t>
              </a:r>
            </a:p>
          </p:txBody>
        </p:sp>
        <p:sp>
          <p:nvSpPr>
            <p:cNvPr id="15" name="Textfeld 14">
              <a:extLst>
                <a:ext uri="{FF2B5EF4-FFF2-40B4-BE49-F238E27FC236}">
                  <a16:creationId xmlns:a16="http://schemas.microsoft.com/office/drawing/2014/main" id="{BF1F45C1-5447-4376-A83E-BC1B42B80A87}"/>
                </a:ext>
              </a:extLst>
            </p:cNvPr>
            <p:cNvSpPr txBox="1"/>
            <p:nvPr/>
          </p:nvSpPr>
          <p:spPr>
            <a:xfrm>
              <a:off x="8426993" y="3478482"/>
              <a:ext cx="1480458" cy="308833"/>
            </a:xfrm>
            <a:prstGeom prst="rect">
              <a:avLst/>
            </a:prstGeom>
            <a:noFill/>
          </p:spPr>
          <p:txBody>
            <a:bodyPr wrap="none" lIns="0" tIns="0" rIns="0" bIns="0" rtlCol="0">
              <a:noAutofit/>
            </a:bodyPr>
            <a:lstStyle/>
            <a:p>
              <a:pPr>
                <a:lnSpc>
                  <a:spcPct val="120000"/>
                </a:lnSpc>
                <a:spcAft>
                  <a:spcPts val="1000"/>
                </a:spcAft>
              </a:pPr>
              <a:r>
                <a:rPr lang="de-DE" dirty="0"/>
                <a:t>Erwartung(en)</a:t>
              </a:r>
            </a:p>
          </p:txBody>
        </p:sp>
        <p:sp>
          <p:nvSpPr>
            <p:cNvPr id="3" name="Rechteck 2">
              <a:extLst>
                <a:ext uri="{FF2B5EF4-FFF2-40B4-BE49-F238E27FC236}">
                  <a16:creationId xmlns:a16="http://schemas.microsoft.com/office/drawing/2014/main" id="{7D247010-B858-4E5B-956F-1A05297E8F27}"/>
                </a:ext>
              </a:extLst>
            </p:cNvPr>
            <p:cNvSpPr/>
            <p:nvPr/>
          </p:nvSpPr>
          <p:spPr>
            <a:xfrm>
              <a:off x="817382" y="2743200"/>
              <a:ext cx="652130" cy="524540"/>
            </a:xfrm>
            <a:prstGeom prst="rect">
              <a:avLst/>
            </a:prstGeom>
            <a:solidFill>
              <a:srgbClr val="6A8BA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en-GB" dirty="0" err="1"/>
            </a:p>
          </p:txBody>
        </p:sp>
        <p:sp>
          <p:nvSpPr>
            <p:cNvPr id="13" name="Rechteck 12">
              <a:extLst>
                <a:ext uri="{FF2B5EF4-FFF2-40B4-BE49-F238E27FC236}">
                  <a16:creationId xmlns:a16="http://schemas.microsoft.com/office/drawing/2014/main" id="{41441FA2-8ADB-441E-BF65-A8D006562865}"/>
                </a:ext>
              </a:extLst>
            </p:cNvPr>
            <p:cNvSpPr/>
            <p:nvPr/>
          </p:nvSpPr>
          <p:spPr>
            <a:xfrm>
              <a:off x="8318175" y="2661735"/>
              <a:ext cx="2029657" cy="388254"/>
            </a:xfrm>
            <a:prstGeom prst="rect">
              <a:avLst/>
            </a:prstGeom>
            <a:solidFill>
              <a:srgbClr val="6A8BA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en-GB" dirty="0" err="1"/>
            </a:p>
          </p:txBody>
        </p:sp>
        <p:sp>
          <p:nvSpPr>
            <p:cNvPr id="16" name="Rechteck 15">
              <a:extLst>
                <a:ext uri="{FF2B5EF4-FFF2-40B4-BE49-F238E27FC236}">
                  <a16:creationId xmlns:a16="http://schemas.microsoft.com/office/drawing/2014/main" id="{2DF76D6D-E4D8-4B83-8F9F-22E939C36F1C}"/>
                </a:ext>
              </a:extLst>
            </p:cNvPr>
            <p:cNvSpPr/>
            <p:nvPr/>
          </p:nvSpPr>
          <p:spPr>
            <a:xfrm>
              <a:off x="8318174" y="3090228"/>
              <a:ext cx="2029657" cy="336926"/>
            </a:xfrm>
            <a:prstGeom prst="rect">
              <a:avLst/>
            </a:prstGeom>
            <a:solidFill>
              <a:srgbClr val="F3CC2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en-GB" dirty="0" err="1"/>
            </a:p>
          </p:txBody>
        </p:sp>
        <p:sp>
          <p:nvSpPr>
            <p:cNvPr id="17" name="Rechteck 16">
              <a:extLst>
                <a:ext uri="{FF2B5EF4-FFF2-40B4-BE49-F238E27FC236}">
                  <a16:creationId xmlns:a16="http://schemas.microsoft.com/office/drawing/2014/main" id="{FB23D80F-248E-4039-8315-9268A9A13A63}"/>
                </a:ext>
              </a:extLst>
            </p:cNvPr>
            <p:cNvSpPr/>
            <p:nvPr/>
          </p:nvSpPr>
          <p:spPr>
            <a:xfrm>
              <a:off x="8318173" y="3483899"/>
              <a:ext cx="2029657" cy="336926"/>
            </a:xfrm>
            <a:prstGeom prst="rect">
              <a:avLst/>
            </a:prstGeom>
            <a:solidFill>
              <a:srgbClr val="05A72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en-GB" dirty="0" err="1"/>
            </a:p>
          </p:txBody>
        </p:sp>
        <p:sp>
          <p:nvSpPr>
            <p:cNvPr id="18" name="Rechteck 17">
              <a:extLst>
                <a:ext uri="{FF2B5EF4-FFF2-40B4-BE49-F238E27FC236}">
                  <a16:creationId xmlns:a16="http://schemas.microsoft.com/office/drawing/2014/main" id="{19A72FE8-348E-4989-8007-92A53965B4DD}"/>
                </a:ext>
              </a:extLst>
            </p:cNvPr>
            <p:cNvSpPr/>
            <p:nvPr/>
          </p:nvSpPr>
          <p:spPr>
            <a:xfrm>
              <a:off x="815616" y="3288506"/>
              <a:ext cx="561747" cy="242888"/>
            </a:xfrm>
            <a:prstGeom prst="rect">
              <a:avLst/>
            </a:prstGeom>
            <a:solidFill>
              <a:srgbClr val="F3CC2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en-GB" dirty="0" err="1"/>
            </a:p>
          </p:txBody>
        </p:sp>
        <p:sp>
          <p:nvSpPr>
            <p:cNvPr id="19" name="Rechteck 18">
              <a:extLst>
                <a:ext uri="{FF2B5EF4-FFF2-40B4-BE49-F238E27FC236}">
                  <a16:creationId xmlns:a16="http://schemas.microsoft.com/office/drawing/2014/main" id="{E939FA73-1405-44D1-A4F3-A097CAE1B4DD}"/>
                </a:ext>
              </a:extLst>
            </p:cNvPr>
            <p:cNvSpPr/>
            <p:nvPr/>
          </p:nvSpPr>
          <p:spPr>
            <a:xfrm>
              <a:off x="817382" y="3549890"/>
              <a:ext cx="559981" cy="229567"/>
            </a:xfrm>
            <a:prstGeom prst="rect">
              <a:avLst/>
            </a:prstGeom>
            <a:solidFill>
              <a:srgbClr val="05A72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en-GB" dirty="0" err="1"/>
            </a:p>
          </p:txBody>
        </p:sp>
      </p:grpSp>
    </p:spTree>
    <p:extLst>
      <p:ext uri="{BB962C8B-B14F-4D97-AF65-F5344CB8AC3E}">
        <p14:creationId xmlns:p14="http://schemas.microsoft.com/office/powerpoint/2010/main" val="61226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umsplatzhalter 6">
            <a:extLst>
              <a:ext uri="{FF2B5EF4-FFF2-40B4-BE49-F238E27FC236}">
                <a16:creationId xmlns:a16="http://schemas.microsoft.com/office/drawing/2014/main" id="{8B2967E2-B842-364C-B506-7FDEA079194B}"/>
              </a:ext>
            </a:extLst>
          </p:cNvPr>
          <p:cNvSpPr>
            <a:spLocks noGrp="1"/>
          </p:cNvSpPr>
          <p:nvPr>
            <p:ph type="dt" sz="half" idx="20"/>
          </p:nvPr>
        </p:nvSpPr>
        <p:spPr/>
        <p:txBody>
          <a:bodyPr/>
          <a:lstStyle/>
          <a:p>
            <a:fld id="{154C7814-F218-4D9E-8E58-25588F0986B1}" type="datetime1">
              <a:rPr lang="de-DE" noProof="0" smtClean="0"/>
              <a:t>23.11.2021</a:t>
            </a:fld>
            <a:endParaRPr lang="de-DE" noProof="0" dirty="0"/>
          </a:p>
        </p:txBody>
      </p:sp>
      <p:sp>
        <p:nvSpPr>
          <p:cNvPr id="6" name="Fußzeilenplatzhalter 5">
            <a:extLst>
              <a:ext uri="{FF2B5EF4-FFF2-40B4-BE49-F238E27FC236}">
                <a16:creationId xmlns:a16="http://schemas.microsoft.com/office/drawing/2014/main" id="{02D3F2CD-F297-4F4F-971E-4F08AE818F74}"/>
              </a:ext>
            </a:extLst>
          </p:cNvPr>
          <p:cNvSpPr>
            <a:spLocks noGrp="1"/>
          </p:cNvSpPr>
          <p:nvPr>
            <p:ph type="ftr" sz="quarter" idx="21"/>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8" name="Foliennummernplatzhalter 7">
            <a:extLst>
              <a:ext uri="{FF2B5EF4-FFF2-40B4-BE49-F238E27FC236}">
                <a16:creationId xmlns:a16="http://schemas.microsoft.com/office/drawing/2014/main" id="{5424C73D-5505-BB45-95C9-C44624D5BAEC}"/>
              </a:ext>
            </a:extLst>
          </p:cNvPr>
          <p:cNvSpPr>
            <a:spLocks noGrp="1"/>
          </p:cNvSpPr>
          <p:nvPr>
            <p:ph type="sldNum" sz="quarter" idx="22"/>
          </p:nvPr>
        </p:nvSpPr>
        <p:spPr/>
        <p:txBody>
          <a:bodyPr/>
          <a:lstStyle/>
          <a:p>
            <a:fld id="{02CEFE82-39F2-4F47-8A0C-D5AB3496FA5C}" type="slidenum">
              <a:rPr lang="de-DE" noProof="0" smtClean="0"/>
              <a:pPr/>
              <a:t>11</a:t>
            </a:fld>
            <a:endParaRPr lang="de-DE" noProof="0" dirty="0"/>
          </a:p>
        </p:txBody>
      </p:sp>
      <p:sp>
        <p:nvSpPr>
          <p:cNvPr id="2" name="Titel 1">
            <a:extLst>
              <a:ext uri="{FF2B5EF4-FFF2-40B4-BE49-F238E27FC236}">
                <a16:creationId xmlns:a16="http://schemas.microsoft.com/office/drawing/2014/main" id="{896A6613-F3F0-5945-9BFC-BB4411304B7F}"/>
              </a:ext>
            </a:extLst>
          </p:cNvPr>
          <p:cNvSpPr>
            <a:spLocks noGrp="1"/>
          </p:cNvSpPr>
          <p:nvPr>
            <p:ph type="title"/>
          </p:nvPr>
        </p:nvSpPr>
        <p:spPr>
          <a:xfrm>
            <a:off x="755998" y="468000"/>
            <a:ext cx="11037600" cy="664797"/>
          </a:xfrm>
        </p:spPr>
        <p:txBody>
          <a:bodyPr/>
          <a:lstStyle/>
          <a:p>
            <a:r>
              <a:rPr lang="de-DE" dirty="0"/>
              <a:t>Steps</a:t>
            </a:r>
            <a:br>
              <a:rPr lang="de-DE" dirty="0"/>
            </a:br>
            <a:endParaRPr lang="de-DE" dirty="0"/>
          </a:p>
        </p:txBody>
      </p:sp>
      <p:sp>
        <p:nvSpPr>
          <p:cNvPr id="11" name="Inhaltsplatzhalter 4">
            <a:extLst>
              <a:ext uri="{FF2B5EF4-FFF2-40B4-BE49-F238E27FC236}">
                <a16:creationId xmlns:a16="http://schemas.microsoft.com/office/drawing/2014/main" id="{4F716437-B2F7-4AFB-A57E-8677A883C7D6}"/>
              </a:ext>
            </a:extLst>
          </p:cNvPr>
          <p:cNvSpPr txBox="1">
            <a:spLocks/>
          </p:cNvSpPr>
          <p:nvPr/>
        </p:nvSpPr>
        <p:spPr bwMode="gray">
          <a:xfrm>
            <a:off x="482687" y="1132797"/>
            <a:ext cx="5811788" cy="1689427"/>
          </a:xfrm>
          <a:prstGeom prst="rect">
            <a:avLst/>
          </a:prstGeom>
        </p:spPr>
        <p:txBody>
          <a:bodyPr vert="horz" lIns="0" tIns="0" rIns="0" bIns="0" rtlCol="0">
            <a:noAutofit/>
          </a:bodyPr>
          <a:lstStyle>
            <a:lvl1pPr marL="27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8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lang="de-DE" dirty="0"/>
              <a:t>bilden domänenspezifische Sprache</a:t>
            </a:r>
          </a:p>
          <a:p>
            <a:r>
              <a:rPr lang="de-DE" dirty="0"/>
              <a:t>zugeschnitten auf Anwendung</a:t>
            </a:r>
          </a:p>
          <a:p>
            <a:r>
              <a:rPr lang="de-DE" dirty="0">
                <a:solidFill>
                  <a:schemeClr val="accent1"/>
                </a:solidFill>
              </a:rPr>
              <a:t>parametrisierbar</a:t>
            </a:r>
          </a:p>
        </p:txBody>
      </p:sp>
      <p:sp>
        <p:nvSpPr>
          <p:cNvPr id="4" name="Textfeld 3">
            <a:extLst>
              <a:ext uri="{FF2B5EF4-FFF2-40B4-BE49-F238E27FC236}">
                <a16:creationId xmlns:a16="http://schemas.microsoft.com/office/drawing/2014/main" id="{CE1A3CB1-762B-40CE-A4A7-C36547447011}"/>
              </a:ext>
            </a:extLst>
          </p:cNvPr>
          <p:cNvSpPr txBox="1"/>
          <p:nvPr/>
        </p:nvSpPr>
        <p:spPr>
          <a:xfrm>
            <a:off x="482686" y="2963861"/>
            <a:ext cx="5811788" cy="1501813"/>
          </a:xfrm>
          <a:prstGeom prst="rect">
            <a:avLst/>
          </a:prstGeom>
          <a:noFill/>
        </p:spPr>
        <p:txBody>
          <a:bodyPr wrap="none" lIns="0" tIns="0" rIns="0" bIns="0" rtlCol="0">
            <a:noAutofit/>
          </a:bodyPr>
          <a:lstStyle/>
          <a:p>
            <a:pPr>
              <a:lnSpc>
                <a:spcPct val="150000"/>
              </a:lnSpc>
              <a:buSzPct val="80000"/>
            </a:pPr>
            <a:r>
              <a:rPr lang="en-GB" sz="1400" b="1" dirty="0">
                <a:solidFill>
                  <a:srgbClr val="000080"/>
                </a:solidFill>
                <a:latin typeface="Consolas" panose="020B0609020204030204" pitchFamily="49" charset="0"/>
              </a:rPr>
              <a:t>Given</a:t>
            </a:r>
            <a:r>
              <a:rPr lang="en-GB" sz="1400" dirty="0">
                <a:solidFill>
                  <a:srgbClr val="000000"/>
                </a:solidFill>
                <a:latin typeface="Consolas" panose="020B0609020204030204" pitchFamily="49" charset="0"/>
              </a:rPr>
              <a:t>	</a:t>
            </a:r>
            <a:r>
              <a:rPr lang="en-GB" sz="1400" b="0" dirty="0">
                <a:solidFill>
                  <a:srgbClr val="000000"/>
                </a:solidFill>
                <a:latin typeface="Consolas" panose="020B0609020204030204" pitchFamily="49" charset="0"/>
              </a:rPr>
              <a:t>my application matches precondition 1 and 2 and 3</a:t>
            </a:r>
            <a:endParaRPr lang="en-GB" sz="1400" b="1" dirty="0">
              <a:solidFill>
                <a:srgbClr val="000080"/>
              </a:solidFill>
              <a:latin typeface="Consolas" panose="020B0609020204030204" pitchFamily="49" charset="0"/>
            </a:endParaRPr>
          </a:p>
          <a:p>
            <a:pPr>
              <a:lnSpc>
                <a:spcPct val="150000"/>
              </a:lnSpc>
              <a:buSzPct val="80000"/>
            </a:pPr>
            <a:r>
              <a:rPr lang="en-GB" sz="1400" b="1" dirty="0">
                <a:solidFill>
                  <a:srgbClr val="000080"/>
                </a:solidFill>
                <a:latin typeface="Consolas" panose="020B0609020204030204" pitchFamily="49" charset="0"/>
              </a:rPr>
              <a:t>When</a:t>
            </a:r>
            <a:r>
              <a:rPr lang="en-GB" sz="1400" dirty="0">
                <a:solidFill>
                  <a:srgbClr val="000000"/>
                </a:solidFill>
                <a:latin typeface="Consolas" panose="020B0609020204030204" pitchFamily="49" charset="0"/>
              </a:rPr>
              <a:t>	</a:t>
            </a:r>
            <a:r>
              <a:rPr lang="en-GB" sz="1400" b="0" dirty="0">
                <a:solidFill>
                  <a:srgbClr val="000000"/>
                </a:solidFill>
                <a:latin typeface="Consolas" panose="020B0609020204030204" pitchFamily="49" charset="0"/>
              </a:rPr>
              <a:t>the user </a:t>
            </a:r>
            <a:r>
              <a:rPr lang="en-GB" sz="1400" dirty="0">
                <a:solidFill>
                  <a:srgbClr val="000000"/>
                </a:solidFill>
                <a:latin typeface="Consolas" panose="020B0609020204030204" pitchFamily="49" charset="0"/>
              </a:rPr>
              <a:t>does this and that in my application</a:t>
            </a:r>
          </a:p>
          <a:p>
            <a:pPr>
              <a:lnSpc>
                <a:spcPct val="150000"/>
              </a:lnSpc>
              <a:buSzPct val="80000"/>
            </a:pPr>
            <a:r>
              <a:rPr lang="en-GB" sz="1400" b="1" dirty="0">
                <a:solidFill>
                  <a:srgbClr val="000080"/>
                </a:solidFill>
                <a:latin typeface="Consolas" panose="020B0609020204030204" pitchFamily="49" charset="0"/>
              </a:rPr>
              <a:t>Then</a:t>
            </a:r>
            <a:r>
              <a:rPr lang="en-GB" sz="1400" dirty="0">
                <a:solidFill>
                  <a:srgbClr val="000000"/>
                </a:solidFill>
                <a:latin typeface="Consolas" panose="020B0609020204030204" pitchFamily="49" charset="0"/>
              </a:rPr>
              <a:t>	</a:t>
            </a:r>
            <a:r>
              <a:rPr lang="en-GB" sz="1400" b="0" dirty="0">
                <a:solidFill>
                  <a:srgbClr val="000000"/>
                </a:solidFill>
                <a:latin typeface="Consolas" panose="020B0609020204030204" pitchFamily="49" charset="0"/>
              </a:rPr>
              <a:t>my application behaves likes this</a:t>
            </a:r>
          </a:p>
          <a:p>
            <a:pPr>
              <a:lnSpc>
                <a:spcPct val="150000"/>
              </a:lnSpc>
              <a:buSzPct val="80000"/>
            </a:pPr>
            <a:r>
              <a:rPr lang="en-GB" sz="1400" b="1" dirty="0">
                <a:solidFill>
                  <a:srgbClr val="000080"/>
                </a:solidFill>
                <a:latin typeface="Consolas" panose="020B0609020204030204" pitchFamily="49" charset="0"/>
              </a:rPr>
              <a:t>And	</a:t>
            </a:r>
            <a:r>
              <a:rPr lang="en-GB" sz="1400" b="0" dirty="0">
                <a:solidFill>
                  <a:srgbClr val="000000"/>
                </a:solidFill>
                <a:latin typeface="Consolas" panose="020B0609020204030204" pitchFamily="49" charset="0"/>
              </a:rPr>
              <a:t>my application behaves likes that</a:t>
            </a:r>
            <a:endParaRPr lang="de" sz="1400" b="0" dirty="0">
              <a:solidFill>
                <a:prstClr val="black"/>
              </a:solidFill>
              <a:latin typeface="Calibri" panose="020F0502020204030204" pitchFamily="34" charset="0"/>
            </a:endParaRPr>
          </a:p>
          <a:p>
            <a:pPr>
              <a:lnSpc>
                <a:spcPct val="150000"/>
              </a:lnSpc>
              <a:buSzPct val="80000"/>
            </a:pPr>
            <a:endParaRPr lang="de" sz="1400" b="0" dirty="0">
              <a:solidFill>
                <a:prstClr val="black"/>
              </a:solidFill>
              <a:latin typeface="Calibri" panose="020F0502020204030204" pitchFamily="34" charset="0"/>
            </a:endParaRPr>
          </a:p>
          <a:p>
            <a:pPr algn="l">
              <a:lnSpc>
                <a:spcPct val="150000"/>
              </a:lnSpc>
              <a:buSzPct val="80000"/>
            </a:pPr>
            <a:endParaRPr lang="en-GB" sz="1400" dirty="0"/>
          </a:p>
        </p:txBody>
      </p:sp>
      <p:sp>
        <p:nvSpPr>
          <p:cNvPr id="21" name="Textfeld 20">
            <a:extLst>
              <a:ext uri="{FF2B5EF4-FFF2-40B4-BE49-F238E27FC236}">
                <a16:creationId xmlns:a16="http://schemas.microsoft.com/office/drawing/2014/main" id="{3C24F76E-7DD3-4EC5-82C8-59C8842A5B5F}"/>
              </a:ext>
            </a:extLst>
          </p:cNvPr>
          <p:cNvSpPr txBox="1"/>
          <p:nvPr/>
        </p:nvSpPr>
        <p:spPr>
          <a:xfrm>
            <a:off x="6989135" y="1132797"/>
            <a:ext cx="4997301" cy="4899408"/>
          </a:xfrm>
          <a:prstGeom prst="rect">
            <a:avLst/>
          </a:prstGeom>
          <a:noFill/>
        </p:spPr>
        <p:txBody>
          <a:bodyPr wrap="none" lIns="0" tIns="0" rIns="0" bIns="0" numCol="1" rtlCol="0">
            <a:noAutofit/>
          </a:bodyPr>
          <a:lstStyle/>
          <a:p>
            <a:pPr marL="285750" indent="-285750">
              <a:lnSpc>
                <a:spcPct val="150000"/>
              </a:lnSpc>
              <a:buClr>
                <a:schemeClr val="accent1"/>
              </a:buClr>
              <a:buSzPct val="80000"/>
              <a:buFont typeface="Wingdings" panose="05000000000000000000" pitchFamily="2" charset="2"/>
              <a:buChar char="v"/>
            </a:pPr>
            <a:r>
              <a:rPr lang="en-GB" sz="1400" dirty="0">
                <a:solidFill>
                  <a:srgbClr val="000000"/>
                </a:solidFill>
                <a:latin typeface="Consolas" panose="020B0609020204030204" pitchFamily="49" charset="0"/>
              </a:rPr>
              <a:t>turn on the lights</a:t>
            </a:r>
          </a:p>
          <a:p>
            <a:pPr marL="285750" indent="-285750">
              <a:lnSpc>
                <a:spcPct val="150000"/>
              </a:lnSpc>
              <a:buClr>
                <a:schemeClr val="accent1"/>
              </a:buClr>
              <a:buSzPct val="80000"/>
              <a:buFont typeface="Wingdings" panose="05000000000000000000" pitchFamily="2" charset="2"/>
              <a:buChar char="v"/>
            </a:pPr>
            <a:r>
              <a:rPr lang="en-GB" sz="1400" b="0" dirty="0">
                <a:solidFill>
                  <a:srgbClr val="000000"/>
                </a:solidFill>
                <a:latin typeface="Consolas" panose="020B0609020204030204" pitchFamily="49" charset="0"/>
              </a:rPr>
              <a:t>switch to 5th gear</a:t>
            </a:r>
          </a:p>
          <a:p>
            <a:pPr marL="285750" indent="-285750">
              <a:lnSpc>
                <a:spcPct val="150000"/>
              </a:lnSpc>
              <a:buClr>
                <a:schemeClr val="accent1"/>
              </a:buClr>
              <a:buSzPct val="80000"/>
              <a:buFont typeface="Wingdings" panose="05000000000000000000" pitchFamily="2" charset="2"/>
              <a:buChar char="v"/>
            </a:pPr>
            <a:r>
              <a:rPr lang="en-GB" sz="1400" dirty="0">
                <a:solidFill>
                  <a:srgbClr val="000000"/>
                </a:solidFill>
                <a:latin typeface="Consolas" panose="020B0609020204030204" pitchFamily="49" charset="0"/>
              </a:rPr>
              <a:t>open left front door</a:t>
            </a:r>
          </a:p>
          <a:p>
            <a:pPr marL="285750" indent="-285750">
              <a:lnSpc>
                <a:spcPct val="150000"/>
              </a:lnSpc>
              <a:buClr>
                <a:schemeClr val="accent1"/>
              </a:buClr>
              <a:buSzPct val="80000"/>
              <a:buFont typeface="Wingdings" panose="05000000000000000000" pitchFamily="2" charset="2"/>
              <a:buChar char="v"/>
            </a:pPr>
            <a:r>
              <a:rPr lang="en-GB" sz="1400" dirty="0">
                <a:solidFill>
                  <a:srgbClr val="000000"/>
                </a:solidFill>
                <a:latin typeface="Consolas" panose="020B0609020204030204" pitchFamily="49" charset="0"/>
              </a:rPr>
              <a:t>log in the default user</a:t>
            </a:r>
          </a:p>
          <a:p>
            <a:pPr marL="285750" indent="-285750">
              <a:lnSpc>
                <a:spcPct val="150000"/>
              </a:lnSpc>
              <a:buClr>
                <a:schemeClr val="accent1"/>
              </a:buClr>
              <a:buSzPct val="80000"/>
              <a:buFont typeface="Wingdings" panose="05000000000000000000" pitchFamily="2" charset="2"/>
              <a:buChar char="v"/>
            </a:pPr>
            <a:r>
              <a:rPr lang="en-GB" sz="1400" dirty="0">
                <a:solidFill>
                  <a:srgbClr val="000000"/>
                </a:solidFill>
                <a:latin typeface="Consolas" panose="020B0609020204030204" pitchFamily="49" charset="0"/>
              </a:rPr>
              <a:t>pay via </a:t>
            </a:r>
            <a:r>
              <a:rPr lang="en-GB" sz="1400" dirty="0">
                <a:solidFill>
                  <a:schemeClr val="accent1"/>
                </a:solidFill>
                <a:latin typeface="Consolas" panose="020B0609020204030204" pitchFamily="49" charset="0"/>
              </a:rPr>
              <a:t>PayPal</a:t>
            </a:r>
          </a:p>
          <a:p>
            <a:pPr marL="285750" indent="-285750">
              <a:lnSpc>
                <a:spcPct val="150000"/>
              </a:lnSpc>
              <a:buClr>
                <a:schemeClr val="accent1"/>
              </a:buClr>
              <a:buSzPct val="80000"/>
              <a:buFont typeface="Wingdings" panose="05000000000000000000" pitchFamily="2" charset="2"/>
              <a:buChar char="v"/>
            </a:pPr>
            <a:r>
              <a:rPr lang="en-GB" sz="1400" b="0" dirty="0">
                <a:solidFill>
                  <a:srgbClr val="000000"/>
                </a:solidFill>
                <a:latin typeface="Consolas" panose="020B0609020204030204" pitchFamily="49" charset="0"/>
              </a:rPr>
              <a:t>make coffee</a:t>
            </a:r>
          </a:p>
          <a:p>
            <a:pPr marL="285750" indent="-285750">
              <a:lnSpc>
                <a:spcPct val="150000"/>
              </a:lnSpc>
              <a:buClr>
                <a:schemeClr val="accent1"/>
              </a:buClr>
              <a:buSzPct val="80000"/>
              <a:buFont typeface="Wingdings" panose="05000000000000000000" pitchFamily="2" charset="2"/>
              <a:buChar char="v"/>
            </a:pPr>
            <a:r>
              <a:rPr lang="en-GB" sz="1400" dirty="0">
                <a:solidFill>
                  <a:srgbClr val="000000"/>
                </a:solidFill>
                <a:latin typeface="Consolas" panose="020B0609020204030204" pitchFamily="49" charset="0"/>
              </a:rPr>
              <a:t>turn on alarm clock</a:t>
            </a:r>
          </a:p>
          <a:p>
            <a:pPr marL="285750" indent="-285750">
              <a:lnSpc>
                <a:spcPct val="150000"/>
              </a:lnSpc>
              <a:buClr>
                <a:schemeClr val="accent1"/>
              </a:buClr>
              <a:buSzPct val="80000"/>
              <a:buFont typeface="Wingdings" panose="05000000000000000000" pitchFamily="2" charset="2"/>
              <a:buChar char="v"/>
            </a:pPr>
            <a:r>
              <a:rPr lang="en-GB" sz="1400" b="0" dirty="0">
                <a:solidFill>
                  <a:srgbClr val="000000"/>
                </a:solidFill>
                <a:latin typeface="Consolas" panose="020B0609020204030204" pitchFamily="49" charset="0"/>
              </a:rPr>
              <a:t>ope</a:t>
            </a:r>
            <a:r>
              <a:rPr lang="en-GB" sz="1400" dirty="0">
                <a:solidFill>
                  <a:srgbClr val="000000"/>
                </a:solidFill>
                <a:latin typeface="Consolas" panose="020B0609020204030204" pitchFamily="49" charset="0"/>
              </a:rPr>
              <a:t>n presentation </a:t>
            </a:r>
            <a:r>
              <a:rPr lang="en-GB" sz="1400" dirty="0">
                <a:solidFill>
                  <a:schemeClr val="accent1"/>
                </a:solidFill>
                <a:latin typeface="Consolas" panose="020B0609020204030204" pitchFamily="49" charset="0"/>
              </a:rPr>
              <a:t>‘HSZG Ringvorlesung’</a:t>
            </a:r>
          </a:p>
          <a:p>
            <a:pPr marL="285750" indent="-285750">
              <a:lnSpc>
                <a:spcPct val="150000"/>
              </a:lnSpc>
              <a:buClr>
                <a:schemeClr val="accent1"/>
              </a:buClr>
              <a:buSzPct val="80000"/>
              <a:buFont typeface="Wingdings" panose="05000000000000000000" pitchFamily="2" charset="2"/>
              <a:buChar char="v"/>
            </a:pPr>
            <a:r>
              <a:rPr lang="en-GB" sz="1400" dirty="0">
                <a:solidFill>
                  <a:srgbClr val="000000"/>
                </a:solidFill>
                <a:latin typeface="Consolas" panose="020B0609020204030204" pitchFamily="49" charset="0"/>
              </a:rPr>
              <a:t>go to slide </a:t>
            </a:r>
            <a:r>
              <a:rPr lang="en-GB" sz="1400" dirty="0">
                <a:solidFill>
                  <a:schemeClr val="accent1"/>
                </a:solidFill>
                <a:latin typeface="Consolas" panose="020B0609020204030204" pitchFamily="49" charset="0"/>
              </a:rPr>
              <a:t>11</a:t>
            </a:r>
          </a:p>
          <a:p>
            <a:pPr marL="285750" indent="-285750">
              <a:lnSpc>
                <a:spcPct val="150000"/>
              </a:lnSpc>
              <a:buClr>
                <a:schemeClr val="accent1"/>
              </a:buClr>
              <a:buSzPct val="80000"/>
              <a:buFont typeface="Wingdings" panose="05000000000000000000" pitchFamily="2" charset="2"/>
              <a:buChar char="v"/>
            </a:pPr>
            <a:r>
              <a:rPr lang="en-GB" sz="1400" b="0" dirty="0">
                <a:solidFill>
                  <a:srgbClr val="000000"/>
                </a:solidFill>
                <a:latin typeface="Consolas" panose="020B0609020204030204" pitchFamily="49" charset="0"/>
              </a:rPr>
              <a:t>open lecture timetable in new browser tab</a:t>
            </a:r>
          </a:p>
          <a:p>
            <a:pPr marL="285750" indent="-285750">
              <a:lnSpc>
                <a:spcPct val="150000"/>
              </a:lnSpc>
              <a:buClr>
                <a:schemeClr val="accent1"/>
              </a:buClr>
              <a:buSzPct val="80000"/>
              <a:buFont typeface="Wingdings" panose="05000000000000000000" pitchFamily="2" charset="2"/>
              <a:buChar char="v"/>
            </a:pPr>
            <a:r>
              <a:rPr lang="en-GB" sz="1400" dirty="0">
                <a:solidFill>
                  <a:srgbClr val="000000"/>
                </a:solidFill>
                <a:latin typeface="Consolas" panose="020B0609020204030204" pitchFamily="49" charset="0"/>
              </a:rPr>
              <a:t>the email inbox contains </a:t>
            </a:r>
            <a:r>
              <a:rPr lang="en-GB" sz="1400" dirty="0">
                <a:solidFill>
                  <a:schemeClr val="accent1"/>
                </a:solidFill>
                <a:latin typeface="Consolas" panose="020B0609020204030204" pitchFamily="49" charset="0"/>
              </a:rPr>
              <a:t>14</a:t>
            </a:r>
            <a:r>
              <a:rPr lang="en-GB" sz="1400" dirty="0">
                <a:solidFill>
                  <a:srgbClr val="000000"/>
                </a:solidFill>
                <a:latin typeface="Consolas" panose="020B0609020204030204" pitchFamily="49" charset="0"/>
              </a:rPr>
              <a:t> unread messages</a:t>
            </a:r>
          </a:p>
          <a:p>
            <a:pPr marL="285750" indent="-285750">
              <a:lnSpc>
                <a:spcPct val="150000"/>
              </a:lnSpc>
              <a:buClr>
                <a:schemeClr val="accent1"/>
              </a:buClr>
              <a:buSzPct val="80000"/>
              <a:buFont typeface="Wingdings" panose="05000000000000000000" pitchFamily="2" charset="2"/>
              <a:buChar char="v"/>
            </a:pPr>
            <a:r>
              <a:rPr lang="en-GB" sz="1400" b="0" dirty="0">
                <a:solidFill>
                  <a:srgbClr val="000000"/>
                </a:solidFill>
                <a:latin typeface="Consolas" panose="020B0609020204030204" pitchFamily="49" charset="0"/>
              </a:rPr>
              <a:t>an alert popup is shown in the </a:t>
            </a:r>
            <a:r>
              <a:rPr lang="en-GB" sz="1400" b="0" dirty="0">
                <a:solidFill>
                  <a:schemeClr val="accent1"/>
                </a:solidFill>
                <a:latin typeface="Consolas" panose="020B0609020204030204" pitchFamily="49" charset="0"/>
              </a:rPr>
              <a:t>top right</a:t>
            </a:r>
            <a:r>
              <a:rPr lang="en-GB" sz="1400" b="0" dirty="0">
                <a:solidFill>
                  <a:srgbClr val="000000"/>
                </a:solidFill>
                <a:latin typeface="Consolas" panose="020B0609020204030204" pitchFamily="49" charset="0"/>
              </a:rPr>
              <a:t> corner</a:t>
            </a:r>
          </a:p>
          <a:p>
            <a:pPr marL="285750" indent="-285750">
              <a:lnSpc>
                <a:spcPct val="150000"/>
              </a:lnSpc>
              <a:buClr>
                <a:schemeClr val="accent1"/>
              </a:buClr>
              <a:buSzPct val="80000"/>
              <a:buFont typeface="Wingdings" panose="05000000000000000000" pitchFamily="2" charset="2"/>
              <a:buChar char="v"/>
            </a:pPr>
            <a:r>
              <a:rPr lang="en-GB" sz="1400" dirty="0">
                <a:solidFill>
                  <a:srgbClr val="000000"/>
                </a:solidFill>
                <a:latin typeface="Consolas" panose="020B0609020204030204" pitchFamily="49" charset="0"/>
              </a:rPr>
              <a:t>a file is created with the current timestamp</a:t>
            </a:r>
          </a:p>
          <a:p>
            <a:pPr marL="285750" indent="-285750">
              <a:lnSpc>
                <a:spcPct val="150000"/>
              </a:lnSpc>
              <a:buClr>
                <a:schemeClr val="accent1"/>
              </a:buClr>
              <a:buSzPct val="80000"/>
              <a:buFont typeface="Wingdings" panose="05000000000000000000" pitchFamily="2" charset="2"/>
              <a:buChar char="v"/>
            </a:pPr>
            <a:r>
              <a:rPr lang="en-GB" sz="1400" b="0" dirty="0">
                <a:solidFill>
                  <a:srgbClr val="000000"/>
                </a:solidFill>
                <a:latin typeface="Consolas" panose="020B0609020204030204" pitchFamily="49" charset="0"/>
              </a:rPr>
              <a:t>...</a:t>
            </a:r>
          </a:p>
          <a:p>
            <a:pPr marL="285750" indent="-285750">
              <a:lnSpc>
                <a:spcPct val="150000"/>
              </a:lnSpc>
              <a:buClr>
                <a:schemeClr val="accent1"/>
              </a:buClr>
              <a:buSzPct val="80000"/>
              <a:buFont typeface="Wingdings" panose="05000000000000000000" pitchFamily="2" charset="2"/>
              <a:buChar char="v"/>
            </a:pPr>
            <a:endParaRPr lang="de" sz="1400" b="0" dirty="0">
              <a:solidFill>
                <a:prstClr val="black"/>
              </a:solidFill>
              <a:latin typeface="Calibri" panose="020F0502020204030204" pitchFamily="34" charset="0"/>
            </a:endParaRPr>
          </a:p>
          <a:p>
            <a:pPr marL="285750" indent="-285750" algn="l">
              <a:lnSpc>
                <a:spcPct val="150000"/>
              </a:lnSpc>
              <a:buClr>
                <a:schemeClr val="accent1"/>
              </a:buClr>
              <a:buSzPct val="80000"/>
              <a:buFont typeface="Wingdings" panose="05000000000000000000" pitchFamily="2" charset="2"/>
              <a:buChar char="v"/>
            </a:pPr>
            <a:endParaRPr lang="en-GB" sz="1400" dirty="0"/>
          </a:p>
        </p:txBody>
      </p:sp>
      <p:sp>
        <p:nvSpPr>
          <p:cNvPr id="23" name="Textfeld 22">
            <a:extLst>
              <a:ext uri="{FF2B5EF4-FFF2-40B4-BE49-F238E27FC236}">
                <a16:creationId xmlns:a16="http://schemas.microsoft.com/office/drawing/2014/main" id="{6E311B02-7DEE-4DC3-822F-032BBA966B76}"/>
              </a:ext>
            </a:extLst>
          </p:cNvPr>
          <p:cNvSpPr txBox="1"/>
          <p:nvPr/>
        </p:nvSpPr>
        <p:spPr>
          <a:xfrm rot="21120593">
            <a:off x="7902102" y="5679577"/>
            <a:ext cx="2737200" cy="460746"/>
          </a:xfrm>
          <a:prstGeom prst="rect">
            <a:avLst/>
          </a:prstGeom>
          <a:solidFill>
            <a:srgbClr val="FDEECF"/>
          </a:solidFill>
        </p:spPr>
        <p:txBody>
          <a:bodyPr wrap="none" lIns="0" tIns="0" rIns="0" bIns="0" rtlCol="0" anchor="ctr">
            <a:noAutofit/>
          </a:bodyPr>
          <a:lstStyle/>
          <a:p>
            <a:pPr algn="ctr">
              <a:buSzPct val="80000"/>
            </a:pPr>
            <a:r>
              <a:rPr lang="de-DE" noProof="1">
                <a:latin typeface="Aharoni" panose="02010803020104030203" pitchFamily="2" charset="-79"/>
                <a:cs typeface="Aharoni" panose="02010803020104030203" pitchFamily="2" charset="-79"/>
              </a:rPr>
              <a:t>define what you need</a:t>
            </a:r>
          </a:p>
        </p:txBody>
      </p:sp>
      <p:pic>
        <p:nvPicPr>
          <p:cNvPr id="24" name="Grafik 23" descr="Pfeil: Nach rechts drehen mit einfarbiger Füllung">
            <a:extLst>
              <a:ext uri="{FF2B5EF4-FFF2-40B4-BE49-F238E27FC236}">
                <a16:creationId xmlns:a16="http://schemas.microsoft.com/office/drawing/2014/main" id="{7D3B0DFA-378E-4049-82EC-A49B487C83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7342803">
            <a:off x="7599108" y="5499304"/>
            <a:ext cx="451795" cy="451795"/>
          </a:xfrm>
          <a:prstGeom prst="rect">
            <a:avLst/>
          </a:prstGeom>
        </p:spPr>
      </p:pic>
    </p:spTree>
    <p:extLst>
      <p:ext uri="{BB962C8B-B14F-4D97-AF65-F5344CB8AC3E}">
        <p14:creationId xmlns:p14="http://schemas.microsoft.com/office/powerpoint/2010/main" val="4692830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4B7449C6-2260-404E-B66A-4F79F83357EE}"/>
              </a:ext>
            </a:extLst>
          </p:cNvPr>
          <p:cNvSpPr>
            <a:spLocks noGrp="1"/>
          </p:cNvSpPr>
          <p:nvPr>
            <p:ph type="ctrTitle"/>
          </p:nvPr>
        </p:nvSpPr>
        <p:spPr>
          <a:xfrm>
            <a:off x="1054800" y="3571783"/>
            <a:ext cx="10079999" cy="1021237"/>
          </a:xfrm>
        </p:spPr>
        <p:txBody>
          <a:bodyPr/>
          <a:lstStyle/>
          <a:p>
            <a:r>
              <a:rPr lang="de-DE" dirty="0"/>
              <a:t>Funktionsweise von BDD-Frameworks</a:t>
            </a:r>
          </a:p>
        </p:txBody>
      </p:sp>
      <p:sp>
        <p:nvSpPr>
          <p:cNvPr id="9" name="Textplatzhalter 8">
            <a:extLst>
              <a:ext uri="{FF2B5EF4-FFF2-40B4-BE49-F238E27FC236}">
                <a16:creationId xmlns:a16="http://schemas.microsoft.com/office/drawing/2014/main" id="{278758DC-B9F8-3F44-A858-B1DED0159363}"/>
              </a:ext>
            </a:extLst>
          </p:cNvPr>
          <p:cNvSpPr>
            <a:spLocks noGrp="1"/>
          </p:cNvSpPr>
          <p:nvPr>
            <p:ph type="body" sz="quarter" idx="14"/>
          </p:nvPr>
        </p:nvSpPr>
        <p:spPr/>
        <p:txBody>
          <a:bodyPr/>
          <a:lstStyle/>
          <a:p>
            <a:endParaRPr lang="de-DE"/>
          </a:p>
        </p:txBody>
      </p:sp>
      <p:sp>
        <p:nvSpPr>
          <p:cNvPr id="8" name="Textplatzhalter 7">
            <a:extLst>
              <a:ext uri="{FF2B5EF4-FFF2-40B4-BE49-F238E27FC236}">
                <a16:creationId xmlns:a16="http://schemas.microsoft.com/office/drawing/2014/main" id="{29D4ECBA-D448-D042-9420-82CDD7E90BD7}"/>
              </a:ext>
            </a:extLst>
          </p:cNvPr>
          <p:cNvSpPr>
            <a:spLocks noGrp="1"/>
          </p:cNvSpPr>
          <p:nvPr>
            <p:ph type="body" sz="quarter" idx="11"/>
          </p:nvPr>
        </p:nvSpPr>
        <p:spPr/>
        <p:txBody>
          <a:bodyPr/>
          <a:lstStyle/>
          <a:p>
            <a:r>
              <a:rPr lang="de-DE" dirty="0"/>
              <a:t>03</a:t>
            </a:r>
          </a:p>
        </p:txBody>
      </p:sp>
      <p:sp>
        <p:nvSpPr>
          <p:cNvPr id="10" name="Textplatzhalter 9">
            <a:extLst>
              <a:ext uri="{FF2B5EF4-FFF2-40B4-BE49-F238E27FC236}">
                <a16:creationId xmlns:a16="http://schemas.microsoft.com/office/drawing/2014/main" id="{EE551BEB-7FA3-BC44-9A59-7A3FF04CF760}"/>
              </a:ext>
            </a:extLst>
          </p:cNvPr>
          <p:cNvSpPr>
            <a:spLocks noGrp="1"/>
          </p:cNvSpPr>
          <p:nvPr>
            <p:ph type="body" sz="quarter" idx="87"/>
          </p:nvPr>
        </p:nvSpPr>
        <p:spPr/>
        <p:txBody>
          <a:bodyPr/>
          <a:lstStyle/>
          <a:p>
            <a:endParaRPr lang="de-DE"/>
          </a:p>
        </p:txBody>
      </p:sp>
    </p:spTree>
    <p:extLst>
      <p:ext uri="{BB962C8B-B14F-4D97-AF65-F5344CB8AC3E}">
        <p14:creationId xmlns:p14="http://schemas.microsoft.com/office/powerpoint/2010/main" val="1265040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1F9DCFCE-1D63-49FE-A05B-5CED6109B67E}"/>
              </a:ext>
            </a:extLst>
          </p:cNvPr>
          <p:cNvSpPr>
            <a:spLocks noGrp="1"/>
          </p:cNvSpPr>
          <p:nvPr>
            <p:ph sz="half" idx="1"/>
          </p:nvPr>
        </p:nvSpPr>
        <p:spPr>
          <a:xfrm>
            <a:off x="755999" y="1150369"/>
            <a:ext cx="11037599" cy="1226845"/>
          </a:xfrm>
        </p:spPr>
        <p:txBody>
          <a:bodyPr/>
          <a:lstStyle/>
          <a:p>
            <a:pPr>
              <a:lnSpc>
                <a:spcPct val="150000"/>
              </a:lnSpc>
            </a:pPr>
            <a:r>
              <a:rPr lang="de-DE" noProof="1"/>
              <a:t>BDD-Web-App (</a:t>
            </a:r>
            <a:r>
              <a:rPr lang="de-DE" noProof="1">
                <a:hlinkClick r:id="rId2"/>
              </a:rPr>
              <a:t>https://github.com/telekom/bdd-web-app</a:t>
            </a:r>
            <a:r>
              <a:rPr lang="de-DE" noProof="1"/>
              <a:t>) </a:t>
            </a:r>
          </a:p>
          <a:p>
            <a:pPr lvl="1">
              <a:lnSpc>
                <a:spcPct val="150000"/>
              </a:lnSpc>
              <a:buFont typeface="Wingdings" panose="05000000000000000000" pitchFamily="2" charset="2"/>
              <a:buChar char="v"/>
            </a:pPr>
            <a:r>
              <a:rPr lang="de-DE" noProof="1"/>
              <a:t>Erleichtert das Testen einer Web-App mittels BDD</a:t>
            </a:r>
          </a:p>
          <a:p>
            <a:pPr lvl="1">
              <a:lnSpc>
                <a:spcPct val="150000"/>
              </a:lnSpc>
              <a:buFont typeface="Wingdings" panose="05000000000000000000" pitchFamily="2" charset="2"/>
              <a:buChar char="v"/>
            </a:pPr>
            <a:r>
              <a:rPr lang="de-DE" noProof="1"/>
              <a:t>integriert JBehave/Cucumber, Selenium, REST-Assured und Spring</a:t>
            </a:r>
          </a:p>
        </p:txBody>
      </p:sp>
      <p:sp>
        <p:nvSpPr>
          <p:cNvPr id="7" name="Datumsplatzhalter 6">
            <a:extLst>
              <a:ext uri="{FF2B5EF4-FFF2-40B4-BE49-F238E27FC236}">
                <a16:creationId xmlns:a16="http://schemas.microsoft.com/office/drawing/2014/main" id="{DEE10D61-345C-452A-909C-B3610A33B2A9}"/>
              </a:ext>
            </a:extLst>
          </p:cNvPr>
          <p:cNvSpPr>
            <a:spLocks noGrp="1"/>
          </p:cNvSpPr>
          <p:nvPr>
            <p:ph type="dt" sz="half" idx="20"/>
          </p:nvPr>
        </p:nvSpPr>
        <p:spPr/>
        <p:txBody>
          <a:bodyPr/>
          <a:lstStyle/>
          <a:p>
            <a:fld id="{154C7814-F218-4D9E-8E58-25588F0986B1}" type="datetime1">
              <a:rPr lang="de-DE" noProof="0" smtClean="0"/>
              <a:t>23.11.2021</a:t>
            </a:fld>
            <a:endParaRPr lang="de-DE" noProof="0" dirty="0"/>
          </a:p>
        </p:txBody>
      </p:sp>
      <p:sp>
        <p:nvSpPr>
          <p:cNvPr id="6" name="Fußzeilenplatzhalter 5">
            <a:extLst>
              <a:ext uri="{FF2B5EF4-FFF2-40B4-BE49-F238E27FC236}">
                <a16:creationId xmlns:a16="http://schemas.microsoft.com/office/drawing/2014/main" id="{DBFA7993-0404-42B5-8FD7-F2A506ACC1C7}"/>
              </a:ext>
            </a:extLst>
          </p:cNvPr>
          <p:cNvSpPr>
            <a:spLocks noGrp="1"/>
          </p:cNvSpPr>
          <p:nvPr>
            <p:ph type="ftr" sz="quarter" idx="21"/>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8" name="Foliennummernplatzhalter 7">
            <a:extLst>
              <a:ext uri="{FF2B5EF4-FFF2-40B4-BE49-F238E27FC236}">
                <a16:creationId xmlns:a16="http://schemas.microsoft.com/office/drawing/2014/main" id="{2AE6F1B8-CFFD-46A1-8291-AF257D191864}"/>
              </a:ext>
            </a:extLst>
          </p:cNvPr>
          <p:cNvSpPr>
            <a:spLocks noGrp="1"/>
          </p:cNvSpPr>
          <p:nvPr>
            <p:ph type="sldNum" sz="quarter" idx="22"/>
          </p:nvPr>
        </p:nvSpPr>
        <p:spPr/>
        <p:txBody>
          <a:bodyPr/>
          <a:lstStyle/>
          <a:p>
            <a:fld id="{02CEFE82-39F2-4F47-8A0C-D5AB3496FA5C}" type="slidenum">
              <a:rPr lang="de-DE" noProof="0" smtClean="0"/>
              <a:pPr/>
              <a:t>13</a:t>
            </a:fld>
            <a:endParaRPr lang="de-DE" noProof="0" dirty="0"/>
          </a:p>
        </p:txBody>
      </p:sp>
      <p:sp>
        <p:nvSpPr>
          <p:cNvPr id="2" name="Titel 1">
            <a:extLst>
              <a:ext uri="{FF2B5EF4-FFF2-40B4-BE49-F238E27FC236}">
                <a16:creationId xmlns:a16="http://schemas.microsoft.com/office/drawing/2014/main" id="{8F89D91F-4415-45CE-8EBA-A56335123E7C}"/>
              </a:ext>
            </a:extLst>
          </p:cNvPr>
          <p:cNvSpPr>
            <a:spLocks noGrp="1"/>
          </p:cNvSpPr>
          <p:nvPr>
            <p:ph type="title"/>
          </p:nvPr>
        </p:nvSpPr>
        <p:spPr/>
        <p:txBody>
          <a:bodyPr/>
          <a:lstStyle/>
          <a:p>
            <a:r>
              <a:rPr lang="de-DE" noProof="1"/>
              <a:t>Frameworks – BDD-WebApp</a:t>
            </a:r>
          </a:p>
        </p:txBody>
      </p:sp>
      <p:grpSp>
        <p:nvGrpSpPr>
          <p:cNvPr id="9" name="Gruppieren 8">
            <a:extLst>
              <a:ext uri="{FF2B5EF4-FFF2-40B4-BE49-F238E27FC236}">
                <a16:creationId xmlns:a16="http://schemas.microsoft.com/office/drawing/2014/main" id="{D0274372-684D-444A-856C-1828C5344CE9}"/>
              </a:ext>
            </a:extLst>
          </p:cNvPr>
          <p:cNvGrpSpPr/>
          <p:nvPr/>
        </p:nvGrpSpPr>
        <p:grpSpPr>
          <a:xfrm>
            <a:off x="1110389" y="2799524"/>
            <a:ext cx="9969634" cy="3203493"/>
            <a:chOff x="264594" y="2819401"/>
            <a:chExt cx="9969634" cy="3203493"/>
          </a:xfrm>
        </p:grpSpPr>
        <p:sp>
          <p:nvSpPr>
            <p:cNvPr id="11" name="Rechteck: abgerundete Ecken 10">
              <a:extLst>
                <a:ext uri="{FF2B5EF4-FFF2-40B4-BE49-F238E27FC236}">
                  <a16:creationId xmlns:a16="http://schemas.microsoft.com/office/drawing/2014/main" id="{6FDD1DFC-175A-4FB9-BD73-63D5C2096FE8}"/>
                </a:ext>
              </a:extLst>
            </p:cNvPr>
            <p:cNvSpPr/>
            <p:nvPr/>
          </p:nvSpPr>
          <p:spPr>
            <a:xfrm>
              <a:off x="2027581" y="2819401"/>
              <a:ext cx="6400800" cy="320349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de-DE" noProof="1"/>
            </a:p>
          </p:txBody>
        </p:sp>
        <p:sp>
          <p:nvSpPr>
            <p:cNvPr id="12" name="Textfeld 11">
              <a:extLst>
                <a:ext uri="{FF2B5EF4-FFF2-40B4-BE49-F238E27FC236}">
                  <a16:creationId xmlns:a16="http://schemas.microsoft.com/office/drawing/2014/main" id="{0A94C467-C674-4345-9FD2-013F3F10CA1B}"/>
                </a:ext>
              </a:extLst>
            </p:cNvPr>
            <p:cNvSpPr txBox="1"/>
            <p:nvPr/>
          </p:nvSpPr>
          <p:spPr>
            <a:xfrm>
              <a:off x="2604052" y="3074590"/>
              <a:ext cx="1639956" cy="331723"/>
            </a:xfrm>
            <a:prstGeom prst="rect">
              <a:avLst/>
            </a:prstGeom>
            <a:noFill/>
          </p:spPr>
          <p:txBody>
            <a:bodyPr wrap="none" lIns="0" tIns="0" rIns="0" bIns="0" rtlCol="0">
              <a:noAutofit/>
            </a:bodyPr>
            <a:lstStyle/>
            <a:p>
              <a:pPr>
                <a:lnSpc>
                  <a:spcPct val="120000"/>
                </a:lnSpc>
                <a:spcAft>
                  <a:spcPts val="1000"/>
                </a:spcAft>
              </a:pPr>
              <a:r>
                <a:rPr lang="de-DE" b="1" noProof="1">
                  <a:solidFill>
                    <a:schemeClr val="bg1"/>
                  </a:solidFill>
                </a:rPr>
                <a:t>BDD-Web-App</a:t>
              </a:r>
            </a:p>
          </p:txBody>
        </p:sp>
        <p:sp>
          <p:nvSpPr>
            <p:cNvPr id="19" name="Flussdiagramm: Zentralspeicher 18">
              <a:extLst>
                <a:ext uri="{FF2B5EF4-FFF2-40B4-BE49-F238E27FC236}">
                  <a16:creationId xmlns:a16="http://schemas.microsoft.com/office/drawing/2014/main" id="{7CDFD2C5-3D0D-4106-8E37-CEA7D1DCAE71}"/>
                </a:ext>
              </a:extLst>
            </p:cNvPr>
            <p:cNvSpPr/>
            <p:nvPr/>
          </p:nvSpPr>
          <p:spPr>
            <a:xfrm>
              <a:off x="8966917" y="4064734"/>
              <a:ext cx="1267311" cy="1179672"/>
            </a:xfrm>
            <a:prstGeom prst="flowChartInternalStorag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noProof="1">
                  <a:solidFill>
                    <a:schemeClr val="tx1"/>
                  </a:solidFill>
                </a:rPr>
                <a:t>Browser</a:t>
              </a:r>
            </a:p>
          </p:txBody>
        </p:sp>
        <p:sp>
          <p:nvSpPr>
            <p:cNvPr id="20" name="Rechteck 19">
              <a:extLst>
                <a:ext uri="{FF2B5EF4-FFF2-40B4-BE49-F238E27FC236}">
                  <a16:creationId xmlns:a16="http://schemas.microsoft.com/office/drawing/2014/main" id="{8B4D6037-2673-493B-B236-4D575A741B14}"/>
                </a:ext>
              </a:extLst>
            </p:cNvPr>
            <p:cNvSpPr/>
            <p:nvPr/>
          </p:nvSpPr>
          <p:spPr>
            <a:xfrm>
              <a:off x="2566338" y="3576672"/>
              <a:ext cx="5297556" cy="33172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noProof="1"/>
                <a:t>JBehave oder Cucumber – textuelle Szenarien </a:t>
              </a:r>
            </a:p>
          </p:txBody>
        </p:sp>
        <p:sp>
          <p:nvSpPr>
            <p:cNvPr id="21" name="Rechteck 20">
              <a:extLst>
                <a:ext uri="{FF2B5EF4-FFF2-40B4-BE49-F238E27FC236}">
                  <a16:creationId xmlns:a16="http://schemas.microsoft.com/office/drawing/2014/main" id="{A16C081B-09C5-48EB-AE5C-2D913DE92FA2}"/>
                </a:ext>
              </a:extLst>
            </p:cNvPr>
            <p:cNvSpPr/>
            <p:nvPr/>
          </p:nvSpPr>
          <p:spPr>
            <a:xfrm>
              <a:off x="2564296" y="5370015"/>
              <a:ext cx="5297556" cy="33172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noProof="1"/>
                <a:t>Spring </a:t>
              </a:r>
            </a:p>
          </p:txBody>
        </p:sp>
        <p:sp>
          <p:nvSpPr>
            <p:cNvPr id="22" name="Rechteck 21">
              <a:extLst>
                <a:ext uri="{FF2B5EF4-FFF2-40B4-BE49-F238E27FC236}">
                  <a16:creationId xmlns:a16="http://schemas.microsoft.com/office/drawing/2014/main" id="{10681154-739F-4F39-9B6E-54D0F672DD59}"/>
                </a:ext>
              </a:extLst>
            </p:cNvPr>
            <p:cNvSpPr/>
            <p:nvPr/>
          </p:nvSpPr>
          <p:spPr>
            <a:xfrm>
              <a:off x="2566338" y="4055032"/>
              <a:ext cx="2554355" cy="119714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noProof="1"/>
                <a:t>REST-Assured </a:t>
              </a:r>
            </a:p>
            <a:p>
              <a:pPr algn="ctr">
                <a:lnSpc>
                  <a:spcPct val="120000"/>
                </a:lnSpc>
                <a:spcAft>
                  <a:spcPts val="1000"/>
                </a:spcAft>
              </a:pPr>
              <a:r>
                <a:rPr lang="de-DE" noProof="1"/>
                <a:t>Service Testing</a:t>
              </a:r>
            </a:p>
          </p:txBody>
        </p:sp>
        <p:sp>
          <p:nvSpPr>
            <p:cNvPr id="23" name="Rechteck 22">
              <a:extLst>
                <a:ext uri="{FF2B5EF4-FFF2-40B4-BE49-F238E27FC236}">
                  <a16:creationId xmlns:a16="http://schemas.microsoft.com/office/drawing/2014/main" id="{3DB6D2AE-073C-4256-B137-5C87489F9DAD}"/>
                </a:ext>
              </a:extLst>
            </p:cNvPr>
            <p:cNvSpPr/>
            <p:nvPr/>
          </p:nvSpPr>
          <p:spPr>
            <a:xfrm>
              <a:off x="5317291" y="4045094"/>
              <a:ext cx="2554355" cy="119714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noProof="1"/>
                <a:t>Selenium</a:t>
              </a:r>
            </a:p>
            <a:p>
              <a:pPr algn="ctr">
                <a:lnSpc>
                  <a:spcPct val="120000"/>
                </a:lnSpc>
                <a:spcAft>
                  <a:spcPts val="1000"/>
                </a:spcAft>
              </a:pPr>
              <a:r>
                <a:rPr lang="de-DE" noProof="1"/>
                <a:t>Frontend Testing</a:t>
              </a:r>
            </a:p>
          </p:txBody>
        </p:sp>
        <p:sp>
          <p:nvSpPr>
            <p:cNvPr id="24" name="Flussdiagramm: Zentralspeicher 23">
              <a:extLst>
                <a:ext uri="{FF2B5EF4-FFF2-40B4-BE49-F238E27FC236}">
                  <a16:creationId xmlns:a16="http://schemas.microsoft.com/office/drawing/2014/main" id="{E8BB0B48-C69F-42C6-ABC6-82BDB0A86632}"/>
                </a:ext>
              </a:extLst>
            </p:cNvPr>
            <p:cNvSpPr/>
            <p:nvPr/>
          </p:nvSpPr>
          <p:spPr>
            <a:xfrm>
              <a:off x="264594" y="4002999"/>
              <a:ext cx="1267311" cy="1179672"/>
            </a:xfrm>
            <a:prstGeom prst="flowChartInternalStorag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noProof="1">
                  <a:solidFill>
                    <a:schemeClr val="tx1"/>
                  </a:solidFill>
                </a:rPr>
                <a:t>Service</a:t>
              </a:r>
            </a:p>
          </p:txBody>
        </p:sp>
        <p:sp>
          <p:nvSpPr>
            <p:cNvPr id="25" name="Pfeil: nach rechts 24">
              <a:extLst>
                <a:ext uri="{FF2B5EF4-FFF2-40B4-BE49-F238E27FC236}">
                  <a16:creationId xmlns:a16="http://schemas.microsoft.com/office/drawing/2014/main" id="{57D0890B-1196-4DBB-8F7A-0959C84709FA}"/>
                </a:ext>
              </a:extLst>
            </p:cNvPr>
            <p:cNvSpPr/>
            <p:nvPr/>
          </p:nvSpPr>
          <p:spPr>
            <a:xfrm>
              <a:off x="7770856" y="4406113"/>
              <a:ext cx="1153202" cy="484632"/>
            </a:xfrm>
            <a:prstGeom prst="right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de-DE" noProof="1">
                <a:highlight>
                  <a:srgbClr val="FFFF00"/>
                </a:highlight>
              </a:endParaRPr>
            </a:p>
          </p:txBody>
        </p:sp>
        <p:sp>
          <p:nvSpPr>
            <p:cNvPr id="26" name="Pfeil: nach links 25">
              <a:extLst>
                <a:ext uri="{FF2B5EF4-FFF2-40B4-BE49-F238E27FC236}">
                  <a16:creationId xmlns:a16="http://schemas.microsoft.com/office/drawing/2014/main" id="{6E857ACF-534E-43C7-B549-ACFB211014B5}"/>
                </a:ext>
              </a:extLst>
            </p:cNvPr>
            <p:cNvSpPr/>
            <p:nvPr/>
          </p:nvSpPr>
          <p:spPr>
            <a:xfrm>
              <a:off x="1568049" y="4391961"/>
              <a:ext cx="1145333" cy="484632"/>
            </a:xfrm>
            <a:prstGeom prst="left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de-DE" noProof="1"/>
            </a:p>
          </p:txBody>
        </p:sp>
      </p:grpSp>
    </p:spTree>
    <p:extLst>
      <p:ext uri="{BB962C8B-B14F-4D97-AF65-F5344CB8AC3E}">
        <p14:creationId xmlns:p14="http://schemas.microsoft.com/office/powerpoint/2010/main" val="227546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A01AC294-80A2-C245-9A1C-2F9DB3418C93}"/>
              </a:ext>
            </a:extLst>
          </p:cNvPr>
          <p:cNvSpPr>
            <a:spLocks noGrp="1"/>
          </p:cNvSpPr>
          <p:nvPr>
            <p:ph sz="half" idx="1"/>
          </p:nvPr>
        </p:nvSpPr>
        <p:spPr>
          <a:xfrm>
            <a:off x="755999" y="1368669"/>
            <a:ext cx="11037599" cy="1277664"/>
          </a:xfrm>
        </p:spPr>
        <p:txBody>
          <a:bodyPr/>
          <a:lstStyle/>
          <a:p>
            <a:pPr marL="285750" indent="-285750">
              <a:lnSpc>
                <a:spcPct val="150000"/>
              </a:lnSpc>
              <a:buFont typeface="Wingdings" panose="05000000000000000000" pitchFamily="2" charset="2"/>
              <a:buChar char="v"/>
            </a:pPr>
            <a:r>
              <a:rPr lang="de-DE" dirty="0"/>
              <a:t>Implementierung von Fallbeispielen in Textform im Format </a:t>
            </a:r>
            <a:r>
              <a:rPr lang="de-DE" i="1" dirty="0"/>
              <a:t>Given-</a:t>
            </a:r>
            <a:r>
              <a:rPr lang="de-DE" i="1" dirty="0" err="1"/>
              <a:t>When</a:t>
            </a:r>
            <a:r>
              <a:rPr lang="de-DE" i="1" dirty="0"/>
              <a:t>-</a:t>
            </a:r>
            <a:r>
              <a:rPr lang="de-DE" i="1" dirty="0" err="1"/>
              <a:t>Then</a:t>
            </a:r>
            <a:endParaRPr lang="de-DE" i="1" dirty="0"/>
          </a:p>
          <a:p>
            <a:pPr marL="285750" indent="-285750">
              <a:lnSpc>
                <a:spcPct val="150000"/>
              </a:lnSpc>
              <a:buFont typeface="Wingdings" panose="05000000000000000000" pitchFamily="2" charset="2"/>
              <a:buChar char="v"/>
            </a:pPr>
            <a:r>
              <a:rPr lang="de-DE" dirty="0"/>
              <a:t>Ergebnis darstellbar in einem Report – Integration in bspw. Jenkins möglich</a:t>
            </a:r>
          </a:p>
          <a:p>
            <a:pPr marL="285750" indent="-285750">
              <a:lnSpc>
                <a:spcPct val="150000"/>
              </a:lnSpc>
              <a:buFont typeface="Wingdings" panose="05000000000000000000" pitchFamily="2" charset="2"/>
              <a:buChar char="v"/>
            </a:pPr>
            <a:r>
              <a:rPr lang="de-DE" dirty="0"/>
              <a:t>Support durch Plugins in IDEs</a:t>
            </a:r>
          </a:p>
          <a:p>
            <a:pPr marL="285750" indent="-285750">
              <a:lnSpc>
                <a:spcPct val="150000"/>
              </a:lnSpc>
              <a:buFont typeface="Wingdings" panose="05000000000000000000" pitchFamily="2" charset="2"/>
              <a:buChar char="v"/>
            </a:pPr>
            <a:endParaRPr lang="de-DE" dirty="0"/>
          </a:p>
        </p:txBody>
      </p:sp>
      <p:sp>
        <p:nvSpPr>
          <p:cNvPr id="7" name="Datumsplatzhalter 6">
            <a:extLst>
              <a:ext uri="{FF2B5EF4-FFF2-40B4-BE49-F238E27FC236}">
                <a16:creationId xmlns:a16="http://schemas.microsoft.com/office/drawing/2014/main" id="{9FAA6259-8E0C-5346-84AF-BD6FDD591C1B}"/>
              </a:ext>
            </a:extLst>
          </p:cNvPr>
          <p:cNvSpPr>
            <a:spLocks noGrp="1"/>
          </p:cNvSpPr>
          <p:nvPr>
            <p:ph type="dt" sz="half" idx="20"/>
          </p:nvPr>
        </p:nvSpPr>
        <p:spPr/>
        <p:txBody>
          <a:bodyPr/>
          <a:lstStyle/>
          <a:p>
            <a:fld id="{154C7814-F218-4D9E-8E58-25588F0986B1}" type="datetime1">
              <a:rPr lang="de-DE" noProof="0" smtClean="0"/>
              <a:t>23.11.2021</a:t>
            </a:fld>
            <a:endParaRPr lang="de-DE" noProof="0" dirty="0"/>
          </a:p>
        </p:txBody>
      </p:sp>
      <p:sp>
        <p:nvSpPr>
          <p:cNvPr id="6" name="Fußzeilenplatzhalter 5">
            <a:extLst>
              <a:ext uri="{FF2B5EF4-FFF2-40B4-BE49-F238E27FC236}">
                <a16:creationId xmlns:a16="http://schemas.microsoft.com/office/drawing/2014/main" id="{C6168411-E865-6D49-839B-2960823AEA56}"/>
              </a:ext>
            </a:extLst>
          </p:cNvPr>
          <p:cNvSpPr>
            <a:spLocks noGrp="1"/>
          </p:cNvSpPr>
          <p:nvPr>
            <p:ph type="ftr" sz="quarter" idx="21"/>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8" name="Foliennummernplatzhalter 7">
            <a:extLst>
              <a:ext uri="{FF2B5EF4-FFF2-40B4-BE49-F238E27FC236}">
                <a16:creationId xmlns:a16="http://schemas.microsoft.com/office/drawing/2014/main" id="{02FFAC50-D076-404C-8ED2-57CF0978543C}"/>
              </a:ext>
            </a:extLst>
          </p:cNvPr>
          <p:cNvSpPr>
            <a:spLocks noGrp="1"/>
          </p:cNvSpPr>
          <p:nvPr>
            <p:ph type="sldNum" sz="quarter" idx="22"/>
          </p:nvPr>
        </p:nvSpPr>
        <p:spPr/>
        <p:txBody>
          <a:bodyPr/>
          <a:lstStyle/>
          <a:p>
            <a:fld id="{02CEFE82-39F2-4F47-8A0C-D5AB3496FA5C}" type="slidenum">
              <a:rPr lang="de-DE" noProof="0" smtClean="0"/>
              <a:pPr/>
              <a:t>14</a:t>
            </a:fld>
            <a:endParaRPr lang="de-DE" noProof="0" dirty="0"/>
          </a:p>
        </p:txBody>
      </p:sp>
      <p:sp>
        <p:nvSpPr>
          <p:cNvPr id="2" name="Titel 1">
            <a:extLst>
              <a:ext uri="{FF2B5EF4-FFF2-40B4-BE49-F238E27FC236}">
                <a16:creationId xmlns:a16="http://schemas.microsoft.com/office/drawing/2014/main" id="{7630BFA5-D5C1-5841-B9FB-5851961ACD75}"/>
              </a:ext>
            </a:extLst>
          </p:cNvPr>
          <p:cNvSpPr>
            <a:spLocks noGrp="1"/>
          </p:cNvSpPr>
          <p:nvPr>
            <p:ph type="title"/>
          </p:nvPr>
        </p:nvSpPr>
        <p:spPr/>
        <p:txBody>
          <a:bodyPr/>
          <a:lstStyle/>
          <a:p>
            <a:r>
              <a:rPr lang="de-DE" dirty="0"/>
              <a:t>Frameworks – JBehave / Cucumber</a:t>
            </a:r>
          </a:p>
        </p:txBody>
      </p:sp>
      <p:graphicFrame>
        <p:nvGraphicFramePr>
          <p:cNvPr id="10" name="Diagramm 9">
            <a:extLst>
              <a:ext uri="{FF2B5EF4-FFF2-40B4-BE49-F238E27FC236}">
                <a16:creationId xmlns:a16="http://schemas.microsoft.com/office/drawing/2014/main" id="{5B964A70-728D-E14C-BB7E-9EDA7EC110B1}"/>
              </a:ext>
            </a:extLst>
          </p:cNvPr>
          <p:cNvGraphicFramePr/>
          <p:nvPr>
            <p:extLst>
              <p:ext uri="{D42A27DB-BD31-4B8C-83A1-F6EECF244321}">
                <p14:modId xmlns:p14="http://schemas.microsoft.com/office/powerpoint/2010/main" val="1359375510"/>
              </p:ext>
            </p:extLst>
          </p:nvPr>
        </p:nvGraphicFramePr>
        <p:xfrm>
          <a:off x="895792" y="3246362"/>
          <a:ext cx="10398827" cy="24824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16949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A01AC294-80A2-C245-9A1C-2F9DB3418C93}"/>
              </a:ext>
            </a:extLst>
          </p:cNvPr>
          <p:cNvSpPr>
            <a:spLocks noGrp="1"/>
          </p:cNvSpPr>
          <p:nvPr>
            <p:ph sz="half" idx="1"/>
          </p:nvPr>
        </p:nvSpPr>
        <p:spPr>
          <a:xfrm>
            <a:off x="755999" y="1208598"/>
            <a:ext cx="11037599" cy="1017767"/>
          </a:xfrm>
        </p:spPr>
        <p:txBody>
          <a:bodyPr/>
          <a:lstStyle/>
          <a:p>
            <a:pPr marL="285750" indent="-285750">
              <a:lnSpc>
                <a:spcPct val="150000"/>
              </a:lnSpc>
              <a:buFont typeface="Wingdings" panose="05000000000000000000" pitchFamily="2" charset="2"/>
              <a:buChar char="v"/>
            </a:pPr>
            <a:r>
              <a:rPr lang="de-DE" noProof="1"/>
              <a:t>Automatisierung von Browsern</a:t>
            </a:r>
          </a:p>
          <a:p>
            <a:pPr marL="285750" indent="-285750">
              <a:lnSpc>
                <a:spcPct val="150000"/>
              </a:lnSpc>
              <a:buFont typeface="Wingdings" panose="05000000000000000000" pitchFamily="2" charset="2"/>
              <a:buChar char="v"/>
            </a:pPr>
            <a:r>
              <a:rPr lang="de-DE" noProof="1"/>
              <a:t>Page-Object-Pattern</a:t>
            </a:r>
          </a:p>
        </p:txBody>
      </p:sp>
      <p:sp>
        <p:nvSpPr>
          <p:cNvPr id="7" name="Datumsplatzhalter 6">
            <a:extLst>
              <a:ext uri="{FF2B5EF4-FFF2-40B4-BE49-F238E27FC236}">
                <a16:creationId xmlns:a16="http://schemas.microsoft.com/office/drawing/2014/main" id="{9FAA6259-8E0C-5346-84AF-BD6FDD591C1B}"/>
              </a:ext>
            </a:extLst>
          </p:cNvPr>
          <p:cNvSpPr>
            <a:spLocks noGrp="1"/>
          </p:cNvSpPr>
          <p:nvPr>
            <p:ph type="dt" sz="half" idx="20"/>
          </p:nvPr>
        </p:nvSpPr>
        <p:spPr/>
        <p:txBody>
          <a:bodyPr/>
          <a:lstStyle/>
          <a:p>
            <a:fld id="{154C7814-F218-4D9E-8E58-25588F0986B1}" type="datetime1">
              <a:rPr lang="de-DE" noProof="0" smtClean="0"/>
              <a:t>23.11.2021</a:t>
            </a:fld>
            <a:endParaRPr lang="de-DE" noProof="0" dirty="0"/>
          </a:p>
        </p:txBody>
      </p:sp>
      <p:sp>
        <p:nvSpPr>
          <p:cNvPr id="6" name="Fußzeilenplatzhalter 5">
            <a:extLst>
              <a:ext uri="{FF2B5EF4-FFF2-40B4-BE49-F238E27FC236}">
                <a16:creationId xmlns:a16="http://schemas.microsoft.com/office/drawing/2014/main" id="{C6168411-E865-6D49-839B-2960823AEA56}"/>
              </a:ext>
            </a:extLst>
          </p:cNvPr>
          <p:cNvSpPr>
            <a:spLocks noGrp="1"/>
          </p:cNvSpPr>
          <p:nvPr>
            <p:ph type="ftr" sz="quarter" idx="21"/>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8" name="Foliennummernplatzhalter 7">
            <a:extLst>
              <a:ext uri="{FF2B5EF4-FFF2-40B4-BE49-F238E27FC236}">
                <a16:creationId xmlns:a16="http://schemas.microsoft.com/office/drawing/2014/main" id="{02FFAC50-D076-404C-8ED2-57CF0978543C}"/>
              </a:ext>
            </a:extLst>
          </p:cNvPr>
          <p:cNvSpPr>
            <a:spLocks noGrp="1"/>
          </p:cNvSpPr>
          <p:nvPr>
            <p:ph type="sldNum" sz="quarter" idx="22"/>
          </p:nvPr>
        </p:nvSpPr>
        <p:spPr/>
        <p:txBody>
          <a:bodyPr/>
          <a:lstStyle/>
          <a:p>
            <a:fld id="{02CEFE82-39F2-4F47-8A0C-D5AB3496FA5C}" type="slidenum">
              <a:rPr lang="de-DE" noProof="0" smtClean="0"/>
              <a:pPr/>
              <a:t>15</a:t>
            </a:fld>
            <a:endParaRPr lang="de-DE" noProof="0" dirty="0"/>
          </a:p>
        </p:txBody>
      </p:sp>
      <p:sp>
        <p:nvSpPr>
          <p:cNvPr id="2" name="Titel 1">
            <a:extLst>
              <a:ext uri="{FF2B5EF4-FFF2-40B4-BE49-F238E27FC236}">
                <a16:creationId xmlns:a16="http://schemas.microsoft.com/office/drawing/2014/main" id="{7630BFA5-D5C1-5841-B9FB-5851961ACD75}"/>
              </a:ext>
            </a:extLst>
          </p:cNvPr>
          <p:cNvSpPr>
            <a:spLocks noGrp="1"/>
          </p:cNvSpPr>
          <p:nvPr>
            <p:ph type="title"/>
          </p:nvPr>
        </p:nvSpPr>
        <p:spPr/>
        <p:txBody>
          <a:bodyPr/>
          <a:lstStyle/>
          <a:p>
            <a:r>
              <a:rPr lang="de-DE" dirty="0"/>
              <a:t>Frameworks - Selenium</a:t>
            </a:r>
          </a:p>
        </p:txBody>
      </p:sp>
      <p:graphicFrame>
        <p:nvGraphicFramePr>
          <p:cNvPr id="10" name="Diagramm 9">
            <a:extLst>
              <a:ext uri="{FF2B5EF4-FFF2-40B4-BE49-F238E27FC236}">
                <a16:creationId xmlns:a16="http://schemas.microsoft.com/office/drawing/2014/main" id="{5B964A70-728D-E14C-BB7E-9EDA7EC110B1}"/>
              </a:ext>
            </a:extLst>
          </p:cNvPr>
          <p:cNvGraphicFramePr/>
          <p:nvPr>
            <p:extLst>
              <p:ext uri="{D42A27DB-BD31-4B8C-83A1-F6EECF244321}">
                <p14:modId xmlns:p14="http://schemas.microsoft.com/office/powerpoint/2010/main" val="115711422"/>
              </p:ext>
            </p:extLst>
          </p:nvPr>
        </p:nvGraphicFramePr>
        <p:xfrm>
          <a:off x="895792" y="2456762"/>
          <a:ext cx="10398827" cy="32720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037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2FB03008-1693-4DED-8E62-EE474BA87F36}"/>
              </a:ext>
            </a:extLst>
          </p:cNvPr>
          <p:cNvSpPr>
            <a:spLocks noGrp="1"/>
          </p:cNvSpPr>
          <p:nvPr>
            <p:ph sz="half" idx="1"/>
          </p:nvPr>
        </p:nvSpPr>
        <p:spPr>
          <a:xfrm>
            <a:off x="755998" y="1164015"/>
            <a:ext cx="11037599" cy="4175625"/>
          </a:xfrm>
        </p:spPr>
        <p:txBody>
          <a:bodyPr/>
          <a:lstStyle/>
          <a:p>
            <a:r>
              <a:rPr lang="de-DE" dirty="0"/>
              <a:t>Setup/</a:t>
            </a:r>
            <a:r>
              <a:rPr lang="de-DE" dirty="0" err="1"/>
              <a:t>TearDown</a:t>
            </a:r>
            <a:r>
              <a:rPr lang="de-DE" dirty="0"/>
              <a:t> Funktionalität - Vergleichbar mit </a:t>
            </a:r>
            <a:r>
              <a:rPr lang="de-DE" dirty="0" err="1"/>
              <a:t>JUnit</a:t>
            </a:r>
            <a:endParaRPr lang="de-DE" dirty="0"/>
          </a:p>
          <a:p>
            <a:pPr lvl="1"/>
            <a:endParaRPr lang="de-DE" dirty="0"/>
          </a:p>
        </p:txBody>
      </p:sp>
      <p:sp>
        <p:nvSpPr>
          <p:cNvPr id="7" name="Datumsplatzhalter 6">
            <a:extLst>
              <a:ext uri="{FF2B5EF4-FFF2-40B4-BE49-F238E27FC236}">
                <a16:creationId xmlns:a16="http://schemas.microsoft.com/office/drawing/2014/main" id="{1DBE68AE-14EF-4602-9A1C-72A3F1420D71}"/>
              </a:ext>
            </a:extLst>
          </p:cNvPr>
          <p:cNvSpPr>
            <a:spLocks noGrp="1"/>
          </p:cNvSpPr>
          <p:nvPr>
            <p:ph type="dt" sz="half" idx="20"/>
          </p:nvPr>
        </p:nvSpPr>
        <p:spPr/>
        <p:txBody>
          <a:bodyPr/>
          <a:lstStyle/>
          <a:p>
            <a:fld id="{154C7814-F218-4D9E-8E58-25588F0986B1}" type="datetime1">
              <a:rPr lang="de-DE" noProof="0" smtClean="0"/>
              <a:t>23.11.2021</a:t>
            </a:fld>
            <a:endParaRPr lang="de-DE" noProof="0" dirty="0"/>
          </a:p>
        </p:txBody>
      </p:sp>
      <p:sp>
        <p:nvSpPr>
          <p:cNvPr id="6" name="Fußzeilenplatzhalter 5">
            <a:extLst>
              <a:ext uri="{FF2B5EF4-FFF2-40B4-BE49-F238E27FC236}">
                <a16:creationId xmlns:a16="http://schemas.microsoft.com/office/drawing/2014/main" id="{CCAA2661-C9D6-4940-A672-1DBCEE07C6ED}"/>
              </a:ext>
            </a:extLst>
          </p:cNvPr>
          <p:cNvSpPr>
            <a:spLocks noGrp="1"/>
          </p:cNvSpPr>
          <p:nvPr>
            <p:ph type="ftr" sz="quarter" idx="21"/>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8" name="Foliennummernplatzhalter 7">
            <a:extLst>
              <a:ext uri="{FF2B5EF4-FFF2-40B4-BE49-F238E27FC236}">
                <a16:creationId xmlns:a16="http://schemas.microsoft.com/office/drawing/2014/main" id="{252B1DB6-9516-4831-9D5C-29161F77ED56}"/>
              </a:ext>
            </a:extLst>
          </p:cNvPr>
          <p:cNvSpPr>
            <a:spLocks noGrp="1"/>
          </p:cNvSpPr>
          <p:nvPr>
            <p:ph type="sldNum" sz="quarter" idx="22"/>
          </p:nvPr>
        </p:nvSpPr>
        <p:spPr/>
        <p:txBody>
          <a:bodyPr/>
          <a:lstStyle/>
          <a:p>
            <a:fld id="{02CEFE82-39F2-4F47-8A0C-D5AB3496FA5C}" type="slidenum">
              <a:rPr lang="de-DE" noProof="0" smtClean="0"/>
              <a:pPr/>
              <a:t>16</a:t>
            </a:fld>
            <a:endParaRPr lang="de-DE" noProof="0" dirty="0"/>
          </a:p>
        </p:txBody>
      </p:sp>
      <p:sp>
        <p:nvSpPr>
          <p:cNvPr id="2" name="Titel 1">
            <a:extLst>
              <a:ext uri="{FF2B5EF4-FFF2-40B4-BE49-F238E27FC236}">
                <a16:creationId xmlns:a16="http://schemas.microsoft.com/office/drawing/2014/main" id="{8AEFB6CC-3FC3-4A24-8D14-789045CA552A}"/>
              </a:ext>
            </a:extLst>
          </p:cNvPr>
          <p:cNvSpPr>
            <a:spLocks noGrp="1"/>
          </p:cNvSpPr>
          <p:nvPr>
            <p:ph type="title"/>
          </p:nvPr>
        </p:nvSpPr>
        <p:spPr/>
        <p:txBody>
          <a:bodyPr/>
          <a:lstStyle/>
          <a:p>
            <a:r>
              <a:rPr lang="de-DE" dirty="0"/>
              <a:t>Frameworks</a:t>
            </a:r>
          </a:p>
        </p:txBody>
      </p:sp>
      <p:grpSp>
        <p:nvGrpSpPr>
          <p:cNvPr id="40" name="Gruppieren 39">
            <a:extLst>
              <a:ext uri="{FF2B5EF4-FFF2-40B4-BE49-F238E27FC236}">
                <a16:creationId xmlns:a16="http://schemas.microsoft.com/office/drawing/2014/main" id="{87DE9A8F-4307-2D43-B03E-9416591A5699}"/>
              </a:ext>
            </a:extLst>
          </p:cNvPr>
          <p:cNvGrpSpPr/>
          <p:nvPr/>
        </p:nvGrpSpPr>
        <p:grpSpPr>
          <a:xfrm>
            <a:off x="3970800" y="1682330"/>
            <a:ext cx="3960000" cy="4151652"/>
            <a:chOff x="3404142" y="1952330"/>
            <a:chExt cx="3960000" cy="4151652"/>
          </a:xfrm>
        </p:grpSpPr>
        <p:sp>
          <p:nvSpPr>
            <p:cNvPr id="9" name="Flussdiagramm: Alternativer Prozess 8">
              <a:extLst>
                <a:ext uri="{FF2B5EF4-FFF2-40B4-BE49-F238E27FC236}">
                  <a16:creationId xmlns:a16="http://schemas.microsoft.com/office/drawing/2014/main" id="{3216B2FF-BA45-4794-B7CD-FD720F666D2E}"/>
                </a:ext>
              </a:extLst>
            </p:cNvPr>
            <p:cNvSpPr/>
            <p:nvPr/>
          </p:nvSpPr>
          <p:spPr>
            <a:xfrm>
              <a:off x="3404142" y="1952330"/>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BeforeStories</a:t>
              </a:r>
              <a:endParaRPr lang="de-DE" dirty="0"/>
            </a:p>
          </p:txBody>
        </p:sp>
        <p:sp>
          <p:nvSpPr>
            <p:cNvPr id="10" name="Flussdiagramm: Alternativer Prozess 9">
              <a:extLst>
                <a:ext uri="{FF2B5EF4-FFF2-40B4-BE49-F238E27FC236}">
                  <a16:creationId xmlns:a16="http://schemas.microsoft.com/office/drawing/2014/main" id="{F110057D-515C-4C30-A87F-8352B02B3555}"/>
                </a:ext>
              </a:extLst>
            </p:cNvPr>
            <p:cNvSpPr/>
            <p:nvPr/>
          </p:nvSpPr>
          <p:spPr>
            <a:xfrm>
              <a:off x="3404142" y="5563982"/>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AfterStories</a:t>
              </a:r>
              <a:endParaRPr lang="de-DE" dirty="0"/>
            </a:p>
          </p:txBody>
        </p:sp>
        <p:sp>
          <p:nvSpPr>
            <p:cNvPr id="11" name="Flussdiagramm: Alternativer Prozess 10">
              <a:extLst>
                <a:ext uri="{FF2B5EF4-FFF2-40B4-BE49-F238E27FC236}">
                  <a16:creationId xmlns:a16="http://schemas.microsoft.com/office/drawing/2014/main" id="{E8212909-9E08-4B5C-BC3F-D31C100AE1D7}"/>
                </a:ext>
              </a:extLst>
            </p:cNvPr>
            <p:cNvSpPr/>
            <p:nvPr/>
          </p:nvSpPr>
          <p:spPr>
            <a:xfrm>
              <a:off x="4394142" y="2674892"/>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BeforeStory</a:t>
              </a:r>
              <a:endParaRPr lang="de-DE" dirty="0"/>
            </a:p>
          </p:txBody>
        </p:sp>
        <p:sp>
          <p:nvSpPr>
            <p:cNvPr id="12" name="Flussdiagramm: Alternativer Prozess 11">
              <a:extLst>
                <a:ext uri="{FF2B5EF4-FFF2-40B4-BE49-F238E27FC236}">
                  <a16:creationId xmlns:a16="http://schemas.microsoft.com/office/drawing/2014/main" id="{79C9588F-ED3C-4586-AF3B-9917B7CF3DD6}"/>
                </a:ext>
              </a:extLst>
            </p:cNvPr>
            <p:cNvSpPr/>
            <p:nvPr/>
          </p:nvSpPr>
          <p:spPr>
            <a:xfrm>
              <a:off x="5384142" y="4119437"/>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AfterScenario</a:t>
              </a:r>
              <a:endParaRPr lang="de-DE" dirty="0"/>
            </a:p>
          </p:txBody>
        </p:sp>
        <p:sp>
          <p:nvSpPr>
            <p:cNvPr id="13" name="Flussdiagramm: Alternativer Prozess 12">
              <a:extLst>
                <a:ext uri="{FF2B5EF4-FFF2-40B4-BE49-F238E27FC236}">
                  <a16:creationId xmlns:a16="http://schemas.microsoft.com/office/drawing/2014/main" id="{4363F3BE-ECD6-450F-AA7E-19F58670E95B}"/>
                </a:ext>
              </a:extLst>
            </p:cNvPr>
            <p:cNvSpPr/>
            <p:nvPr/>
          </p:nvSpPr>
          <p:spPr>
            <a:xfrm>
              <a:off x="5384142" y="3397454"/>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BeforeScenario</a:t>
              </a:r>
              <a:endParaRPr lang="de-DE" dirty="0"/>
            </a:p>
          </p:txBody>
        </p:sp>
        <p:sp>
          <p:nvSpPr>
            <p:cNvPr id="14" name="Flussdiagramm: Alternativer Prozess 13">
              <a:extLst>
                <a:ext uri="{FF2B5EF4-FFF2-40B4-BE49-F238E27FC236}">
                  <a16:creationId xmlns:a16="http://schemas.microsoft.com/office/drawing/2014/main" id="{8BD7DF7F-743D-41C1-AAD6-298277459410}"/>
                </a:ext>
              </a:extLst>
            </p:cNvPr>
            <p:cNvSpPr/>
            <p:nvPr/>
          </p:nvSpPr>
          <p:spPr>
            <a:xfrm>
              <a:off x="4394142" y="4841999"/>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AfterStory</a:t>
              </a:r>
              <a:endParaRPr lang="de-DE" dirty="0"/>
            </a:p>
          </p:txBody>
        </p:sp>
        <p:cxnSp>
          <p:nvCxnSpPr>
            <p:cNvPr id="32" name="Gerade Verbindung mit Pfeil 31">
              <a:extLst>
                <a:ext uri="{FF2B5EF4-FFF2-40B4-BE49-F238E27FC236}">
                  <a16:creationId xmlns:a16="http://schemas.microsoft.com/office/drawing/2014/main" id="{5D9D9D58-0233-41CD-898B-83507BEEE9CC}"/>
                </a:ext>
              </a:extLst>
            </p:cNvPr>
            <p:cNvCxnSpPr>
              <a:cxnSpLocks/>
            </p:cNvCxnSpPr>
            <p:nvPr/>
          </p:nvCxnSpPr>
          <p:spPr>
            <a:xfrm flipV="1">
              <a:off x="3728026" y="2492330"/>
              <a:ext cx="0" cy="3071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EC39B306-66F7-E94D-A69B-E9A4D3BAF7FF}"/>
                </a:ext>
              </a:extLst>
            </p:cNvPr>
            <p:cNvCxnSpPr>
              <a:cxnSpLocks/>
            </p:cNvCxnSpPr>
            <p:nvPr/>
          </p:nvCxnSpPr>
          <p:spPr>
            <a:xfrm flipV="1">
              <a:off x="4637314" y="3214892"/>
              <a:ext cx="0" cy="1627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F6804455-8F66-664E-A408-C54B8B3DC024}"/>
                </a:ext>
              </a:extLst>
            </p:cNvPr>
            <p:cNvCxnSpPr>
              <a:cxnSpLocks/>
            </p:cNvCxnSpPr>
            <p:nvPr/>
          </p:nvCxnSpPr>
          <p:spPr>
            <a:xfrm flipV="1">
              <a:off x="5714999" y="3937454"/>
              <a:ext cx="0" cy="233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9">
              <a:extLst>
                <a:ext uri="{FF2B5EF4-FFF2-40B4-BE49-F238E27FC236}">
                  <a16:creationId xmlns:a16="http://schemas.microsoft.com/office/drawing/2014/main" id="{238D5476-3C16-4849-AB9B-FC025D34B7B9}"/>
                </a:ext>
              </a:extLst>
            </p:cNvPr>
            <p:cNvCxnSpPr>
              <a:cxnSpLocks/>
            </p:cNvCxnSpPr>
            <p:nvPr/>
          </p:nvCxnSpPr>
          <p:spPr>
            <a:xfrm>
              <a:off x="7064870" y="3936875"/>
              <a:ext cx="0" cy="182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id="{E7023846-F811-7E41-ACB5-CCF3857693FA}"/>
                </a:ext>
              </a:extLst>
            </p:cNvPr>
            <p:cNvCxnSpPr>
              <a:cxnSpLocks/>
            </p:cNvCxnSpPr>
            <p:nvPr/>
          </p:nvCxnSpPr>
          <p:spPr>
            <a:xfrm>
              <a:off x="6091562" y="4659437"/>
              <a:ext cx="0" cy="182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Gerade Verbindung mit Pfeil 36">
              <a:extLst>
                <a:ext uri="{FF2B5EF4-FFF2-40B4-BE49-F238E27FC236}">
                  <a16:creationId xmlns:a16="http://schemas.microsoft.com/office/drawing/2014/main" id="{7275BF76-6542-134B-B2AC-36EC45CED59F}"/>
                </a:ext>
              </a:extLst>
            </p:cNvPr>
            <p:cNvCxnSpPr>
              <a:cxnSpLocks/>
            </p:cNvCxnSpPr>
            <p:nvPr/>
          </p:nvCxnSpPr>
          <p:spPr>
            <a:xfrm>
              <a:off x="6095206" y="3214892"/>
              <a:ext cx="0" cy="182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Gerade Verbindung mit Pfeil 37">
              <a:extLst>
                <a:ext uri="{FF2B5EF4-FFF2-40B4-BE49-F238E27FC236}">
                  <a16:creationId xmlns:a16="http://schemas.microsoft.com/office/drawing/2014/main" id="{4B18D91F-8C12-9049-B488-724B5EB48B46}"/>
                </a:ext>
              </a:extLst>
            </p:cNvPr>
            <p:cNvCxnSpPr>
              <a:cxnSpLocks/>
            </p:cNvCxnSpPr>
            <p:nvPr/>
          </p:nvCxnSpPr>
          <p:spPr>
            <a:xfrm>
              <a:off x="5138098" y="2492330"/>
              <a:ext cx="0" cy="182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Gerade Verbindung mit Pfeil 38">
              <a:extLst>
                <a:ext uri="{FF2B5EF4-FFF2-40B4-BE49-F238E27FC236}">
                  <a16:creationId xmlns:a16="http://schemas.microsoft.com/office/drawing/2014/main" id="{596956CA-DCFE-9C4F-AD03-E6E181C1D836}"/>
                </a:ext>
              </a:extLst>
            </p:cNvPr>
            <p:cNvCxnSpPr>
              <a:cxnSpLocks/>
            </p:cNvCxnSpPr>
            <p:nvPr/>
          </p:nvCxnSpPr>
          <p:spPr>
            <a:xfrm>
              <a:off x="5138098" y="5381420"/>
              <a:ext cx="0" cy="182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0969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umsplatzhalter 6">
            <a:extLst>
              <a:ext uri="{FF2B5EF4-FFF2-40B4-BE49-F238E27FC236}">
                <a16:creationId xmlns:a16="http://schemas.microsoft.com/office/drawing/2014/main" id="{23AB3319-DD83-6944-B4A2-562E773CB08C}"/>
              </a:ext>
            </a:extLst>
          </p:cNvPr>
          <p:cNvSpPr>
            <a:spLocks noGrp="1"/>
          </p:cNvSpPr>
          <p:nvPr>
            <p:ph type="dt" sz="half" idx="20"/>
          </p:nvPr>
        </p:nvSpPr>
        <p:spPr/>
        <p:txBody>
          <a:bodyPr/>
          <a:lstStyle/>
          <a:p>
            <a:fld id="{154C7814-F218-4D9E-8E58-25588F0986B1}" type="datetime1">
              <a:rPr lang="de-DE" noProof="0" smtClean="0"/>
              <a:t>23.11.2021</a:t>
            </a:fld>
            <a:endParaRPr lang="de-DE" noProof="0" dirty="0"/>
          </a:p>
        </p:txBody>
      </p:sp>
      <p:sp>
        <p:nvSpPr>
          <p:cNvPr id="6" name="Fußzeilenplatzhalter 5">
            <a:extLst>
              <a:ext uri="{FF2B5EF4-FFF2-40B4-BE49-F238E27FC236}">
                <a16:creationId xmlns:a16="http://schemas.microsoft.com/office/drawing/2014/main" id="{38432CC0-8447-C047-A194-62F659F6A692}"/>
              </a:ext>
            </a:extLst>
          </p:cNvPr>
          <p:cNvSpPr>
            <a:spLocks noGrp="1"/>
          </p:cNvSpPr>
          <p:nvPr>
            <p:ph type="ftr" sz="quarter" idx="21"/>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8" name="Foliennummernplatzhalter 7">
            <a:extLst>
              <a:ext uri="{FF2B5EF4-FFF2-40B4-BE49-F238E27FC236}">
                <a16:creationId xmlns:a16="http://schemas.microsoft.com/office/drawing/2014/main" id="{E3D092A3-FC4C-C340-ABD4-F0512ED7165D}"/>
              </a:ext>
            </a:extLst>
          </p:cNvPr>
          <p:cNvSpPr>
            <a:spLocks noGrp="1"/>
          </p:cNvSpPr>
          <p:nvPr>
            <p:ph type="sldNum" sz="quarter" idx="22"/>
          </p:nvPr>
        </p:nvSpPr>
        <p:spPr/>
        <p:txBody>
          <a:bodyPr/>
          <a:lstStyle/>
          <a:p>
            <a:fld id="{02CEFE82-39F2-4F47-8A0C-D5AB3496FA5C}" type="slidenum">
              <a:rPr lang="de-DE" noProof="0" smtClean="0"/>
              <a:pPr/>
              <a:t>17</a:t>
            </a:fld>
            <a:endParaRPr lang="de-DE" noProof="0" dirty="0"/>
          </a:p>
        </p:txBody>
      </p:sp>
      <p:sp>
        <p:nvSpPr>
          <p:cNvPr id="2" name="Titel 1">
            <a:extLst>
              <a:ext uri="{FF2B5EF4-FFF2-40B4-BE49-F238E27FC236}">
                <a16:creationId xmlns:a16="http://schemas.microsoft.com/office/drawing/2014/main" id="{C2AC8A19-BE89-7240-B4A6-D22212CB129A}"/>
              </a:ext>
            </a:extLst>
          </p:cNvPr>
          <p:cNvSpPr>
            <a:spLocks noGrp="1"/>
          </p:cNvSpPr>
          <p:nvPr>
            <p:ph type="title"/>
          </p:nvPr>
        </p:nvSpPr>
        <p:spPr/>
        <p:txBody>
          <a:bodyPr/>
          <a:lstStyle/>
          <a:p>
            <a:r>
              <a:rPr lang="de-DE" dirty="0"/>
              <a:t>Workflow</a:t>
            </a:r>
          </a:p>
        </p:txBody>
      </p:sp>
      <p:graphicFrame>
        <p:nvGraphicFramePr>
          <p:cNvPr id="9" name="Objekt 8">
            <a:extLst>
              <a:ext uri="{FF2B5EF4-FFF2-40B4-BE49-F238E27FC236}">
                <a16:creationId xmlns:a16="http://schemas.microsoft.com/office/drawing/2014/main" id="{9D4025BE-E32E-D040-9161-EA9F056CA82E}"/>
              </a:ext>
            </a:extLst>
          </p:cNvPr>
          <p:cNvGraphicFramePr>
            <a:graphicFrameLocks noChangeAspect="1"/>
          </p:cNvGraphicFramePr>
          <p:nvPr/>
        </p:nvGraphicFramePr>
        <p:xfrm>
          <a:off x="1524000" y="3333750"/>
          <a:ext cx="9144000" cy="190500"/>
        </p:xfrm>
        <a:graphic>
          <a:graphicData uri="http://schemas.openxmlformats.org/presentationml/2006/ole">
            <mc:AlternateContent xmlns:mc="http://schemas.openxmlformats.org/markup-compatibility/2006">
              <mc:Choice xmlns:v="urn:schemas-microsoft-com:vml" Requires="v">
                <p:oleObj spid="_x0000_s13452" name="Dokument" r:id="rId3" imgW="9144000" imgH="190500" progId="Word.Document.12">
                  <p:embed/>
                </p:oleObj>
              </mc:Choice>
              <mc:Fallback>
                <p:oleObj name="Dokument" r:id="rId3" imgW="9144000" imgH="190500" progId="Word.Document.12">
                  <p:embed/>
                  <p:pic>
                    <p:nvPicPr>
                      <p:cNvPr id="9" name="Objekt 8">
                        <a:extLst>
                          <a:ext uri="{FF2B5EF4-FFF2-40B4-BE49-F238E27FC236}">
                            <a16:creationId xmlns:a16="http://schemas.microsoft.com/office/drawing/2014/main" id="{9D4025BE-E32E-D040-9161-EA9F056CA82E}"/>
                          </a:ext>
                        </a:extLst>
                      </p:cNvPr>
                      <p:cNvPicPr/>
                      <p:nvPr/>
                    </p:nvPicPr>
                    <p:blipFill>
                      <a:blip r:embed="rId4"/>
                      <a:stretch>
                        <a:fillRect/>
                      </a:stretch>
                    </p:blipFill>
                    <p:spPr>
                      <a:xfrm>
                        <a:off x="1524000" y="3333750"/>
                        <a:ext cx="9144000" cy="190500"/>
                      </a:xfrm>
                      <a:prstGeom prst="rect">
                        <a:avLst/>
                      </a:prstGeom>
                    </p:spPr>
                  </p:pic>
                </p:oleObj>
              </mc:Fallback>
            </mc:AlternateContent>
          </a:graphicData>
        </a:graphic>
      </p:graphicFrame>
      <p:pic>
        <p:nvPicPr>
          <p:cNvPr id="10" name="Grafik 9">
            <a:extLst>
              <a:ext uri="{FF2B5EF4-FFF2-40B4-BE49-F238E27FC236}">
                <a16:creationId xmlns:a16="http://schemas.microsoft.com/office/drawing/2014/main" id="{8769C846-AE8C-4245-AC4E-A0545DBE218D}"/>
              </a:ext>
            </a:extLst>
          </p:cNvPr>
          <p:cNvPicPr>
            <a:picLocks noChangeAspect="1"/>
          </p:cNvPicPr>
          <p:nvPr/>
        </p:nvPicPr>
        <p:blipFill>
          <a:blip r:embed="rId5"/>
          <a:stretch>
            <a:fillRect/>
          </a:stretch>
        </p:blipFill>
        <p:spPr>
          <a:xfrm>
            <a:off x="908079" y="1324247"/>
            <a:ext cx="3154189" cy="2300843"/>
          </a:xfrm>
          <a:prstGeom prst="rect">
            <a:avLst/>
          </a:prstGeom>
        </p:spPr>
      </p:pic>
      <p:pic>
        <p:nvPicPr>
          <p:cNvPr id="13" name="Grafik 12">
            <a:extLst>
              <a:ext uri="{FF2B5EF4-FFF2-40B4-BE49-F238E27FC236}">
                <a16:creationId xmlns:a16="http://schemas.microsoft.com/office/drawing/2014/main" id="{11A95238-06F7-4CBF-AEBA-92ADB863B4DC}"/>
              </a:ext>
            </a:extLst>
          </p:cNvPr>
          <p:cNvPicPr>
            <a:picLocks noChangeAspect="1"/>
          </p:cNvPicPr>
          <p:nvPr/>
        </p:nvPicPr>
        <p:blipFill>
          <a:blip r:embed="rId6"/>
          <a:stretch>
            <a:fillRect/>
          </a:stretch>
        </p:blipFill>
        <p:spPr>
          <a:xfrm>
            <a:off x="4394464" y="1357835"/>
            <a:ext cx="3196590" cy="2267255"/>
          </a:xfrm>
          <a:prstGeom prst="rect">
            <a:avLst/>
          </a:prstGeom>
        </p:spPr>
      </p:pic>
      <p:pic>
        <p:nvPicPr>
          <p:cNvPr id="14" name="Grafik 13">
            <a:extLst>
              <a:ext uri="{FF2B5EF4-FFF2-40B4-BE49-F238E27FC236}">
                <a16:creationId xmlns:a16="http://schemas.microsoft.com/office/drawing/2014/main" id="{C216E7A6-23AF-49CD-A4B5-A4B680538656}"/>
              </a:ext>
            </a:extLst>
          </p:cNvPr>
          <p:cNvPicPr>
            <a:picLocks noChangeAspect="1"/>
          </p:cNvPicPr>
          <p:nvPr/>
        </p:nvPicPr>
        <p:blipFill>
          <a:blip r:embed="rId7"/>
          <a:stretch>
            <a:fillRect/>
          </a:stretch>
        </p:blipFill>
        <p:spPr>
          <a:xfrm>
            <a:off x="7923250" y="1296407"/>
            <a:ext cx="3494655" cy="2366584"/>
          </a:xfrm>
          <a:prstGeom prst="rect">
            <a:avLst/>
          </a:prstGeom>
        </p:spPr>
      </p:pic>
      <p:pic>
        <p:nvPicPr>
          <p:cNvPr id="15" name="Grafik 14">
            <a:extLst>
              <a:ext uri="{FF2B5EF4-FFF2-40B4-BE49-F238E27FC236}">
                <a16:creationId xmlns:a16="http://schemas.microsoft.com/office/drawing/2014/main" id="{8DD7881D-6667-479A-8BDB-47C1D993A8E6}"/>
              </a:ext>
            </a:extLst>
          </p:cNvPr>
          <p:cNvPicPr>
            <a:picLocks noChangeAspect="1"/>
          </p:cNvPicPr>
          <p:nvPr/>
        </p:nvPicPr>
        <p:blipFill>
          <a:blip r:embed="rId8"/>
          <a:stretch>
            <a:fillRect/>
          </a:stretch>
        </p:blipFill>
        <p:spPr>
          <a:xfrm>
            <a:off x="2146631" y="3839161"/>
            <a:ext cx="3316250" cy="2221430"/>
          </a:xfrm>
          <a:prstGeom prst="rect">
            <a:avLst/>
          </a:prstGeom>
        </p:spPr>
      </p:pic>
      <p:pic>
        <p:nvPicPr>
          <p:cNvPr id="16" name="Grafik 15">
            <a:extLst>
              <a:ext uri="{FF2B5EF4-FFF2-40B4-BE49-F238E27FC236}">
                <a16:creationId xmlns:a16="http://schemas.microsoft.com/office/drawing/2014/main" id="{E269C503-6560-4F79-A64A-01192FC6A190}"/>
              </a:ext>
            </a:extLst>
          </p:cNvPr>
          <p:cNvPicPr>
            <a:picLocks noChangeAspect="1"/>
          </p:cNvPicPr>
          <p:nvPr/>
        </p:nvPicPr>
        <p:blipFill>
          <a:blip r:embed="rId9"/>
          <a:stretch>
            <a:fillRect/>
          </a:stretch>
        </p:blipFill>
        <p:spPr>
          <a:xfrm>
            <a:off x="5669982" y="3785250"/>
            <a:ext cx="4001381" cy="2298767"/>
          </a:xfrm>
          <a:prstGeom prst="rect">
            <a:avLst/>
          </a:prstGeom>
        </p:spPr>
      </p:pic>
    </p:spTree>
    <p:extLst>
      <p:ext uri="{BB962C8B-B14F-4D97-AF65-F5344CB8AC3E}">
        <p14:creationId xmlns:p14="http://schemas.microsoft.com/office/powerpoint/2010/main" val="14577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8BE5A92F-E642-244C-BA74-3EF85214142C}"/>
              </a:ext>
            </a:extLst>
          </p:cNvPr>
          <p:cNvSpPr>
            <a:spLocks noGrp="1"/>
          </p:cNvSpPr>
          <p:nvPr>
            <p:ph sz="half" idx="1"/>
          </p:nvPr>
        </p:nvSpPr>
        <p:spPr/>
        <p:txBody>
          <a:bodyPr/>
          <a:lstStyle/>
          <a:p>
            <a:r>
              <a:rPr lang="de-DE" b="1" dirty="0"/>
              <a:t>Verwendung des PageObject Pattern bei Selenium</a:t>
            </a:r>
          </a:p>
          <a:p>
            <a:endParaRPr lang="de-DE" dirty="0"/>
          </a:p>
          <a:p>
            <a:pPr marL="285750" indent="-285750">
              <a:buFont typeface="Wingdings" panose="05000000000000000000" pitchFamily="2" charset="2"/>
              <a:buChar char="v"/>
            </a:pPr>
            <a:r>
              <a:rPr lang="de-DE" dirty="0"/>
              <a:t>PageObject Pattern erleichtert die Verwendung von Selenium durch objektorientierte Programmierung</a:t>
            </a:r>
          </a:p>
          <a:p>
            <a:endParaRPr lang="de-DE" dirty="0"/>
          </a:p>
        </p:txBody>
      </p:sp>
      <p:sp>
        <p:nvSpPr>
          <p:cNvPr id="3" name="Inhaltsplatzhalter 2">
            <a:extLst>
              <a:ext uri="{FF2B5EF4-FFF2-40B4-BE49-F238E27FC236}">
                <a16:creationId xmlns:a16="http://schemas.microsoft.com/office/drawing/2014/main" id="{7D9E988F-DF82-4B48-ABF4-4366D8E2DF47}"/>
              </a:ext>
            </a:extLst>
          </p:cNvPr>
          <p:cNvSpPr>
            <a:spLocks noGrp="1"/>
          </p:cNvSpPr>
          <p:nvPr>
            <p:ph sz="half" idx="31"/>
          </p:nvPr>
        </p:nvSpPr>
        <p:spPr/>
        <p:txBody>
          <a:bodyPr/>
          <a:lstStyle/>
          <a:p>
            <a:pPr marL="295200" indent="-626400"/>
            <a:r>
              <a:rPr lang="de-DE" b="1" dirty="0"/>
              <a:t>Decoupling Interaktion &amp; Überprüfung</a:t>
            </a:r>
          </a:p>
          <a:p>
            <a:endParaRPr lang="de-DE" dirty="0"/>
          </a:p>
          <a:p>
            <a:pPr marL="285750" indent="-285750">
              <a:buFont typeface="Wingdings" panose="05000000000000000000" pitchFamily="2" charset="2"/>
              <a:buChar char="v"/>
            </a:pPr>
            <a:r>
              <a:rPr lang="de-DE" dirty="0"/>
              <a:t>Implementierung von Schritten sollte immer Interaktionen </a:t>
            </a:r>
            <a:r>
              <a:rPr lang="de-DE" b="1" dirty="0"/>
              <a:t>oder</a:t>
            </a:r>
            <a:r>
              <a:rPr lang="de-DE" dirty="0"/>
              <a:t> Überprüfungen beinhalten</a:t>
            </a:r>
          </a:p>
          <a:p>
            <a:endParaRPr lang="de-DE" dirty="0"/>
          </a:p>
        </p:txBody>
      </p:sp>
      <p:sp>
        <p:nvSpPr>
          <p:cNvPr id="4" name="Inhaltsplatzhalter 3">
            <a:extLst>
              <a:ext uri="{FF2B5EF4-FFF2-40B4-BE49-F238E27FC236}">
                <a16:creationId xmlns:a16="http://schemas.microsoft.com/office/drawing/2014/main" id="{F4562DA7-08B4-1C4F-A082-3E399DA0135E}"/>
              </a:ext>
            </a:extLst>
          </p:cNvPr>
          <p:cNvSpPr>
            <a:spLocks noGrp="1"/>
          </p:cNvSpPr>
          <p:nvPr>
            <p:ph sz="half" idx="32"/>
          </p:nvPr>
        </p:nvSpPr>
        <p:spPr/>
        <p:txBody>
          <a:bodyPr/>
          <a:lstStyle/>
          <a:p>
            <a:pPr marL="295200" indent="-626400"/>
            <a:r>
              <a:rPr lang="de-DE" b="1" dirty="0"/>
              <a:t>Eindeutige Beschreibung der Steps</a:t>
            </a:r>
          </a:p>
          <a:p>
            <a:endParaRPr lang="de-DE" dirty="0"/>
          </a:p>
          <a:p>
            <a:pPr marL="285750" indent="-285750">
              <a:buFont typeface="Wingdings" panose="05000000000000000000" pitchFamily="2" charset="2"/>
              <a:buChar char="v"/>
            </a:pPr>
            <a:r>
              <a:rPr lang="de-DE" dirty="0"/>
              <a:t>Eine eindeutige Beschreibung von Steps erleichtert das Verständnis der Szenarien und der besseren Übersicht von User-</a:t>
            </a:r>
            <a:r>
              <a:rPr lang="de-DE" dirty="0" err="1"/>
              <a:t>Flows</a:t>
            </a:r>
            <a:r>
              <a:rPr lang="de-DE" dirty="0"/>
              <a:t> dienen</a:t>
            </a:r>
          </a:p>
          <a:p>
            <a:endParaRPr lang="de-DE" dirty="0"/>
          </a:p>
        </p:txBody>
      </p:sp>
      <p:sp>
        <p:nvSpPr>
          <p:cNvPr id="5" name="Inhaltsplatzhalter 4">
            <a:extLst>
              <a:ext uri="{FF2B5EF4-FFF2-40B4-BE49-F238E27FC236}">
                <a16:creationId xmlns:a16="http://schemas.microsoft.com/office/drawing/2014/main" id="{DE67264E-9A6A-D542-A2CB-C26CEE9B406C}"/>
              </a:ext>
            </a:extLst>
          </p:cNvPr>
          <p:cNvSpPr>
            <a:spLocks noGrp="1"/>
          </p:cNvSpPr>
          <p:nvPr>
            <p:ph sz="half" idx="33"/>
          </p:nvPr>
        </p:nvSpPr>
        <p:spPr/>
        <p:txBody>
          <a:bodyPr/>
          <a:lstStyle/>
          <a:p>
            <a:pPr marL="295200" indent="-626400"/>
            <a:r>
              <a:rPr lang="de-DE" b="1" dirty="0"/>
              <a:t>Composite Steps (JBehave </a:t>
            </a:r>
            <a:r>
              <a:rPr lang="de-DE" b="1" dirty="0" err="1"/>
              <a:t>only</a:t>
            </a:r>
            <a:r>
              <a:rPr lang="de-DE" b="1" dirty="0"/>
              <a:t>)</a:t>
            </a:r>
          </a:p>
          <a:p>
            <a:endParaRPr lang="de-DE" dirty="0"/>
          </a:p>
          <a:p>
            <a:endParaRPr lang="de-DE" dirty="0"/>
          </a:p>
          <a:p>
            <a:pPr marL="285750" indent="-285750">
              <a:buFont typeface="Wingdings" panose="05000000000000000000" pitchFamily="2" charset="2"/>
              <a:buChar char="v"/>
            </a:pPr>
            <a:r>
              <a:rPr lang="de-DE" dirty="0"/>
              <a:t>Durch das Zusammenfassen von Interaktionen zu </a:t>
            </a:r>
            <a:r>
              <a:rPr lang="de-DE" i="1" dirty="0"/>
              <a:t>Composite Steps</a:t>
            </a:r>
            <a:r>
              <a:rPr lang="de-DE" dirty="0"/>
              <a:t> können User-</a:t>
            </a:r>
            <a:r>
              <a:rPr lang="de-DE" dirty="0" err="1"/>
              <a:t>Flows</a:t>
            </a:r>
            <a:r>
              <a:rPr lang="de-DE" dirty="0"/>
              <a:t> eindeutig definiert werden</a:t>
            </a:r>
          </a:p>
        </p:txBody>
      </p:sp>
      <p:sp>
        <p:nvSpPr>
          <p:cNvPr id="6" name="Datumsplatzhalter 5">
            <a:extLst>
              <a:ext uri="{FF2B5EF4-FFF2-40B4-BE49-F238E27FC236}">
                <a16:creationId xmlns:a16="http://schemas.microsoft.com/office/drawing/2014/main" id="{989C73EE-03C2-214D-97F2-23FB8F7C374E}"/>
              </a:ext>
            </a:extLst>
          </p:cNvPr>
          <p:cNvSpPr>
            <a:spLocks noGrp="1"/>
          </p:cNvSpPr>
          <p:nvPr>
            <p:ph type="dt" sz="half" idx="34"/>
          </p:nvPr>
        </p:nvSpPr>
        <p:spPr/>
        <p:txBody>
          <a:bodyPr/>
          <a:lstStyle/>
          <a:p>
            <a:fld id="{BFDAD13F-B150-48FA-9084-D9E756CCCB07}" type="datetime1">
              <a:rPr lang="de-DE" smtClean="0"/>
              <a:pPr/>
              <a:t>23.11.2021</a:t>
            </a:fld>
            <a:endParaRPr lang="de-DE"/>
          </a:p>
        </p:txBody>
      </p:sp>
      <p:sp>
        <p:nvSpPr>
          <p:cNvPr id="7" name="Fußzeilenplatzhalter 6">
            <a:extLst>
              <a:ext uri="{FF2B5EF4-FFF2-40B4-BE49-F238E27FC236}">
                <a16:creationId xmlns:a16="http://schemas.microsoft.com/office/drawing/2014/main" id="{F5783785-411F-CD45-8126-28450846FBD6}"/>
              </a:ext>
            </a:extLst>
          </p:cNvPr>
          <p:cNvSpPr>
            <a:spLocks noGrp="1"/>
          </p:cNvSpPr>
          <p:nvPr>
            <p:ph type="ftr" sz="quarter" idx="35"/>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8" name="Foliennummernplatzhalter 7">
            <a:extLst>
              <a:ext uri="{FF2B5EF4-FFF2-40B4-BE49-F238E27FC236}">
                <a16:creationId xmlns:a16="http://schemas.microsoft.com/office/drawing/2014/main" id="{FC4BA88F-F45F-7C4B-84BA-EFE4FEE5BA0E}"/>
              </a:ext>
            </a:extLst>
          </p:cNvPr>
          <p:cNvSpPr>
            <a:spLocks noGrp="1"/>
          </p:cNvSpPr>
          <p:nvPr>
            <p:ph type="sldNum" sz="quarter" idx="36"/>
          </p:nvPr>
        </p:nvSpPr>
        <p:spPr/>
        <p:txBody>
          <a:bodyPr/>
          <a:lstStyle/>
          <a:p>
            <a:fld id="{02CEFE82-39F2-4F47-8A0C-D5AB3496FA5C}" type="slidenum">
              <a:rPr lang="de-DE" smtClean="0"/>
              <a:pPr/>
              <a:t>18</a:t>
            </a:fld>
            <a:endParaRPr lang="de-DE"/>
          </a:p>
        </p:txBody>
      </p:sp>
      <p:sp>
        <p:nvSpPr>
          <p:cNvPr id="9" name="Titel 8">
            <a:extLst>
              <a:ext uri="{FF2B5EF4-FFF2-40B4-BE49-F238E27FC236}">
                <a16:creationId xmlns:a16="http://schemas.microsoft.com/office/drawing/2014/main" id="{B9C597B1-58B9-D14A-AC47-9BC3FC3A63CE}"/>
              </a:ext>
            </a:extLst>
          </p:cNvPr>
          <p:cNvSpPr>
            <a:spLocks noGrp="1"/>
          </p:cNvSpPr>
          <p:nvPr>
            <p:ph type="title"/>
          </p:nvPr>
        </p:nvSpPr>
        <p:spPr/>
        <p:txBody>
          <a:bodyPr/>
          <a:lstStyle/>
          <a:p>
            <a:r>
              <a:rPr lang="de-DE" dirty="0"/>
              <a:t>Hinweise zur Verwendung BDD-Frameworks</a:t>
            </a:r>
          </a:p>
        </p:txBody>
      </p:sp>
    </p:spTree>
    <p:extLst>
      <p:ext uri="{BB962C8B-B14F-4D97-AF65-F5344CB8AC3E}">
        <p14:creationId xmlns:p14="http://schemas.microsoft.com/office/powerpoint/2010/main" val="320403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umsplatzhalter 5">
            <a:extLst>
              <a:ext uri="{FF2B5EF4-FFF2-40B4-BE49-F238E27FC236}">
                <a16:creationId xmlns:a16="http://schemas.microsoft.com/office/drawing/2014/main" id="{989C73EE-03C2-214D-97F2-23FB8F7C374E}"/>
              </a:ext>
            </a:extLst>
          </p:cNvPr>
          <p:cNvSpPr>
            <a:spLocks noGrp="1"/>
          </p:cNvSpPr>
          <p:nvPr>
            <p:ph type="dt" sz="half" idx="34"/>
          </p:nvPr>
        </p:nvSpPr>
        <p:spPr/>
        <p:txBody>
          <a:bodyPr/>
          <a:lstStyle/>
          <a:p>
            <a:fld id="{BFDAD13F-B150-48FA-9084-D9E756CCCB07}" type="datetime1">
              <a:rPr lang="de-DE" smtClean="0"/>
              <a:pPr/>
              <a:t>23.11.2021</a:t>
            </a:fld>
            <a:endParaRPr lang="de-DE"/>
          </a:p>
        </p:txBody>
      </p:sp>
      <p:sp>
        <p:nvSpPr>
          <p:cNvPr id="7" name="Fußzeilenplatzhalter 6">
            <a:extLst>
              <a:ext uri="{FF2B5EF4-FFF2-40B4-BE49-F238E27FC236}">
                <a16:creationId xmlns:a16="http://schemas.microsoft.com/office/drawing/2014/main" id="{F5783785-411F-CD45-8126-28450846FBD6}"/>
              </a:ext>
            </a:extLst>
          </p:cNvPr>
          <p:cNvSpPr>
            <a:spLocks noGrp="1"/>
          </p:cNvSpPr>
          <p:nvPr>
            <p:ph type="ftr" sz="quarter" idx="35"/>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8" name="Foliennummernplatzhalter 7">
            <a:extLst>
              <a:ext uri="{FF2B5EF4-FFF2-40B4-BE49-F238E27FC236}">
                <a16:creationId xmlns:a16="http://schemas.microsoft.com/office/drawing/2014/main" id="{FC4BA88F-F45F-7C4B-84BA-EFE4FEE5BA0E}"/>
              </a:ext>
            </a:extLst>
          </p:cNvPr>
          <p:cNvSpPr>
            <a:spLocks noGrp="1"/>
          </p:cNvSpPr>
          <p:nvPr>
            <p:ph type="sldNum" sz="quarter" idx="36"/>
          </p:nvPr>
        </p:nvSpPr>
        <p:spPr/>
        <p:txBody>
          <a:bodyPr/>
          <a:lstStyle/>
          <a:p>
            <a:fld id="{02CEFE82-39F2-4F47-8A0C-D5AB3496FA5C}" type="slidenum">
              <a:rPr lang="de-DE" smtClean="0"/>
              <a:pPr/>
              <a:t>19</a:t>
            </a:fld>
            <a:endParaRPr lang="de-DE"/>
          </a:p>
        </p:txBody>
      </p:sp>
      <p:sp>
        <p:nvSpPr>
          <p:cNvPr id="9" name="Titel 8">
            <a:extLst>
              <a:ext uri="{FF2B5EF4-FFF2-40B4-BE49-F238E27FC236}">
                <a16:creationId xmlns:a16="http://schemas.microsoft.com/office/drawing/2014/main" id="{B9C597B1-58B9-D14A-AC47-9BC3FC3A63CE}"/>
              </a:ext>
            </a:extLst>
          </p:cNvPr>
          <p:cNvSpPr>
            <a:spLocks noGrp="1"/>
          </p:cNvSpPr>
          <p:nvPr>
            <p:ph type="title"/>
          </p:nvPr>
        </p:nvSpPr>
        <p:spPr/>
        <p:txBody>
          <a:bodyPr/>
          <a:lstStyle/>
          <a:p>
            <a:r>
              <a:rPr lang="de-DE" dirty="0"/>
              <a:t>Composite Steps</a:t>
            </a:r>
          </a:p>
        </p:txBody>
      </p:sp>
      <p:sp>
        <p:nvSpPr>
          <p:cNvPr id="18" name="Textfeld 17">
            <a:extLst>
              <a:ext uri="{FF2B5EF4-FFF2-40B4-BE49-F238E27FC236}">
                <a16:creationId xmlns:a16="http://schemas.microsoft.com/office/drawing/2014/main" id="{7CA36269-6505-4F3B-B8E0-010BB485C2A7}"/>
              </a:ext>
            </a:extLst>
          </p:cNvPr>
          <p:cNvSpPr txBox="1"/>
          <p:nvPr/>
        </p:nvSpPr>
        <p:spPr>
          <a:xfrm rot="21120593">
            <a:off x="8713021" y="363570"/>
            <a:ext cx="3308006" cy="460746"/>
          </a:xfrm>
          <a:prstGeom prst="rect">
            <a:avLst/>
          </a:prstGeom>
          <a:solidFill>
            <a:srgbClr val="FDEECF"/>
          </a:solidFill>
        </p:spPr>
        <p:txBody>
          <a:bodyPr wrap="none" lIns="0" tIns="0" rIns="0" bIns="0" rtlCol="0" anchor="ctr">
            <a:noAutofit/>
          </a:bodyPr>
          <a:lstStyle/>
          <a:p>
            <a:pPr algn="ctr">
              <a:buSzPct val="80000"/>
            </a:pPr>
            <a:r>
              <a:rPr lang="de-DE" noProof="1">
                <a:latin typeface="Aharoni" panose="02010803020104030203" pitchFamily="2" charset="-79"/>
                <a:cs typeface="Aharoni" panose="02010803020104030203" pitchFamily="2" charset="-79"/>
              </a:rPr>
              <a:t>DRY - Don‘t repeat yourself</a:t>
            </a:r>
          </a:p>
        </p:txBody>
      </p:sp>
      <p:sp>
        <p:nvSpPr>
          <p:cNvPr id="19" name="Textfeld 18">
            <a:extLst>
              <a:ext uri="{FF2B5EF4-FFF2-40B4-BE49-F238E27FC236}">
                <a16:creationId xmlns:a16="http://schemas.microsoft.com/office/drawing/2014/main" id="{6D09EE70-1762-49B7-8F5E-52A40C787856}"/>
              </a:ext>
            </a:extLst>
          </p:cNvPr>
          <p:cNvSpPr txBox="1"/>
          <p:nvPr/>
        </p:nvSpPr>
        <p:spPr>
          <a:xfrm>
            <a:off x="396000" y="1598433"/>
            <a:ext cx="3672726" cy="4334540"/>
          </a:xfrm>
          <a:prstGeom prst="rect">
            <a:avLst/>
          </a:prstGeom>
          <a:noFill/>
        </p:spPr>
        <p:txBody>
          <a:bodyPr wrap="none" lIns="0" tIns="0" rIns="0" bIns="0" rtlCol="0">
            <a:noAutofit/>
          </a:bodyPr>
          <a:lstStyle/>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Given the user opens the login page</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When the user types in his username</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And the user types in his password</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And the user clicks on the submit button</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Then the index page is displayed</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And the user is authorized</a:t>
            </a:r>
          </a:p>
          <a:p>
            <a:pPr algn="l">
              <a:buSzPct val="80000"/>
            </a:pPr>
            <a:endParaRPr lang="de-DE" sz="1200" noProof="1">
              <a:latin typeface="Cascadia Code" panose="020B0609020000020004" pitchFamily="49" charset="0"/>
              <a:ea typeface="Cascadia Code" panose="020B0609020000020004" pitchFamily="49" charset="0"/>
              <a:cs typeface="Cascadia Code" panose="020B0609020000020004" pitchFamily="49" charset="0"/>
            </a:endParaRP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When the user interacts with the page</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And the user selects item xxx</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And the user clicks here</a:t>
            </a:r>
          </a:p>
          <a:p>
            <a:pPr>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And the user clicks there</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Then the xxx page is displayed</a:t>
            </a:r>
          </a:p>
          <a:p>
            <a:pPr algn="l">
              <a:buSzPct val="80000"/>
            </a:pPr>
            <a:endParaRPr lang="de-DE" sz="1200" noProof="1">
              <a:latin typeface="Cascadia Code" panose="020B0609020000020004" pitchFamily="49" charset="0"/>
              <a:ea typeface="Cascadia Code" panose="020B0609020000020004" pitchFamily="49" charset="0"/>
              <a:cs typeface="Cascadia Code" panose="020B0609020000020004" pitchFamily="49" charset="0"/>
            </a:endParaRP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When the user types xxx in the xxx field</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And the user makes this</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And the user makes that</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And the user clicks on the xxx button</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Then the xxx page is displayed</a:t>
            </a:r>
          </a:p>
          <a:p>
            <a:pPr algn="l">
              <a:buSzPct val="80000"/>
            </a:pPr>
            <a:endParaRPr lang="de-DE" sz="1200" noProof="1">
              <a:latin typeface="Cascadia Code" panose="020B0609020000020004" pitchFamily="49" charset="0"/>
              <a:ea typeface="Cascadia Code" panose="020B0609020000020004" pitchFamily="49" charset="0"/>
              <a:cs typeface="Cascadia Code" panose="020B0609020000020004" pitchFamily="49" charset="0"/>
            </a:endParaRPr>
          </a:p>
          <a:p>
            <a:pPr algn="l">
              <a:buSzPct val="80000"/>
            </a:pPr>
            <a:r>
              <a:rPr lang="de-DE" sz="1200" noProof="1">
                <a:solidFill>
                  <a:srgbClr val="026A25"/>
                </a:solidFill>
                <a:latin typeface="Cascadia Code" panose="020B0609020000020004" pitchFamily="49" charset="0"/>
                <a:ea typeface="Cascadia Code" panose="020B0609020000020004" pitchFamily="49" charset="0"/>
                <a:cs typeface="Cascadia Code" panose="020B0609020000020004" pitchFamily="49" charset="0"/>
              </a:rPr>
              <a:t>And the user selects xxxxx</a:t>
            </a:r>
          </a:p>
          <a:p>
            <a:pPr algn="l">
              <a:buSzPct val="80000"/>
            </a:pPr>
            <a:r>
              <a:rPr lang="de-DE" sz="1200" noProof="1">
                <a:solidFill>
                  <a:srgbClr val="026A25"/>
                </a:solidFill>
                <a:latin typeface="Cascadia Code" panose="020B0609020000020004" pitchFamily="49" charset="0"/>
                <a:ea typeface="Cascadia Code" panose="020B0609020000020004" pitchFamily="49" charset="0"/>
                <a:cs typeface="Cascadia Code" panose="020B0609020000020004" pitchFamily="49" charset="0"/>
              </a:rPr>
              <a:t>Then something happens</a:t>
            </a:r>
          </a:p>
        </p:txBody>
      </p:sp>
      <p:sp>
        <p:nvSpPr>
          <p:cNvPr id="21" name="Textfeld 20">
            <a:extLst>
              <a:ext uri="{FF2B5EF4-FFF2-40B4-BE49-F238E27FC236}">
                <a16:creationId xmlns:a16="http://schemas.microsoft.com/office/drawing/2014/main" id="{20664418-2B54-4ED8-A011-8DC773F1272C}"/>
              </a:ext>
            </a:extLst>
          </p:cNvPr>
          <p:cNvSpPr txBox="1"/>
          <p:nvPr/>
        </p:nvSpPr>
        <p:spPr>
          <a:xfrm>
            <a:off x="4361943" y="1598433"/>
            <a:ext cx="3672726" cy="4334540"/>
          </a:xfrm>
          <a:prstGeom prst="rect">
            <a:avLst/>
          </a:prstGeom>
          <a:noFill/>
        </p:spPr>
        <p:txBody>
          <a:bodyPr wrap="none" lIns="0" tIns="0" rIns="0" bIns="0" rtlCol="0">
            <a:noAutofit/>
          </a:bodyPr>
          <a:lstStyle/>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Given the user opens the login page</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When the user types in his username</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And the user types in his password</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And the user clicks on the submit button</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Then the index page is displayed</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And the user is authorized</a:t>
            </a:r>
          </a:p>
          <a:p>
            <a:pPr algn="l">
              <a:buSzPct val="80000"/>
            </a:pPr>
            <a:endParaRPr lang="de-DE" sz="1200" noProof="1">
              <a:latin typeface="Cascadia Code" panose="020B0609020000020004" pitchFamily="49" charset="0"/>
              <a:ea typeface="Cascadia Code" panose="020B0609020000020004" pitchFamily="49" charset="0"/>
              <a:cs typeface="Cascadia Code" panose="020B0609020000020004" pitchFamily="49" charset="0"/>
            </a:endParaRP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When the user interacts with the page</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And the user selects item xxx</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And the user clicks here</a:t>
            </a:r>
          </a:p>
          <a:p>
            <a:pPr>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And the user clicks there</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Then the xxx page is displayed</a:t>
            </a:r>
          </a:p>
          <a:p>
            <a:pPr algn="l">
              <a:buSzPct val="80000"/>
            </a:pPr>
            <a:endParaRPr lang="de-DE" sz="1200" noProof="1">
              <a:latin typeface="Cascadia Code" panose="020B0609020000020004" pitchFamily="49" charset="0"/>
              <a:ea typeface="Cascadia Code" panose="020B0609020000020004" pitchFamily="49" charset="0"/>
              <a:cs typeface="Cascadia Code" panose="020B0609020000020004" pitchFamily="49" charset="0"/>
            </a:endParaRP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When the user types xxx in the xxx field</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And the user makes this</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And the user makes that</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And the user clicks on the xxx button</a:t>
            </a:r>
          </a:p>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Then the xxx page is displayed</a:t>
            </a:r>
          </a:p>
          <a:p>
            <a:pPr algn="l">
              <a:buSzPct val="80000"/>
            </a:pPr>
            <a:endParaRPr lang="de-DE" sz="1200" noProof="1">
              <a:latin typeface="Cascadia Code" panose="020B0609020000020004" pitchFamily="49" charset="0"/>
              <a:ea typeface="Cascadia Code" panose="020B0609020000020004" pitchFamily="49" charset="0"/>
              <a:cs typeface="Cascadia Code" panose="020B0609020000020004" pitchFamily="49" charset="0"/>
            </a:endParaRPr>
          </a:p>
          <a:p>
            <a:pPr algn="l">
              <a:buSzPct val="80000"/>
            </a:pPr>
            <a:r>
              <a:rPr lang="de-DE" sz="1200" noProof="1">
                <a:solidFill>
                  <a:schemeClr val="accent3">
                    <a:lumMod val="75000"/>
                  </a:schemeClr>
                </a:solidFill>
                <a:latin typeface="Cascadia Code" panose="020B0609020000020004" pitchFamily="49" charset="0"/>
                <a:ea typeface="Cascadia Code" panose="020B0609020000020004" pitchFamily="49" charset="0"/>
                <a:cs typeface="Cascadia Code" panose="020B0609020000020004" pitchFamily="49" charset="0"/>
              </a:rPr>
              <a:t>And the user selects yyyyy</a:t>
            </a:r>
          </a:p>
          <a:p>
            <a:pPr algn="l">
              <a:buSzPct val="80000"/>
            </a:pPr>
            <a:r>
              <a:rPr lang="de-DE" sz="1200" noProof="1">
                <a:solidFill>
                  <a:schemeClr val="accent3">
                    <a:lumMod val="75000"/>
                  </a:schemeClr>
                </a:solidFill>
                <a:latin typeface="Cascadia Code" panose="020B0609020000020004" pitchFamily="49" charset="0"/>
                <a:ea typeface="Cascadia Code" panose="020B0609020000020004" pitchFamily="49" charset="0"/>
                <a:cs typeface="Cascadia Code" panose="020B0609020000020004" pitchFamily="49" charset="0"/>
              </a:rPr>
              <a:t>Then something different happens</a:t>
            </a:r>
          </a:p>
        </p:txBody>
      </p:sp>
      <p:sp>
        <p:nvSpPr>
          <p:cNvPr id="22" name="Textfeld 21">
            <a:extLst>
              <a:ext uri="{FF2B5EF4-FFF2-40B4-BE49-F238E27FC236}">
                <a16:creationId xmlns:a16="http://schemas.microsoft.com/office/drawing/2014/main" id="{55B1D33F-7697-4939-85AE-1285F681014A}"/>
              </a:ext>
            </a:extLst>
          </p:cNvPr>
          <p:cNvSpPr txBox="1"/>
          <p:nvPr/>
        </p:nvSpPr>
        <p:spPr>
          <a:xfrm>
            <a:off x="8661036" y="3664035"/>
            <a:ext cx="3339938" cy="804520"/>
          </a:xfrm>
          <a:prstGeom prst="rect">
            <a:avLst/>
          </a:prstGeom>
          <a:noFill/>
        </p:spPr>
        <p:txBody>
          <a:bodyPr wrap="none" lIns="0" tIns="0" rIns="0" bIns="0" rtlCol="0">
            <a:noAutofit/>
          </a:bodyPr>
          <a:lstStyle/>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Given the user navigates to xxxx page</a:t>
            </a:r>
          </a:p>
          <a:p>
            <a:pPr algn="l">
              <a:buSzPct val="80000"/>
            </a:pPr>
            <a:endParaRPr lang="de-DE" sz="1200" noProof="1">
              <a:latin typeface="Cascadia Code" panose="020B0609020000020004" pitchFamily="49" charset="0"/>
              <a:ea typeface="Cascadia Code" panose="020B0609020000020004" pitchFamily="49" charset="0"/>
              <a:cs typeface="Cascadia Code" panose="020B0609020000020004" pitchFamily="49" charset="0"/>
            </a:endParaRPr>
          </a:p>
          <a:p>
            <a:pPr algn="l">
              <a:buSzPct val="80000"/>
            </a:pPr>
            <a:r>
              <a:rPr lang="de-DE" sz="1200" noProof="1">
                <a:solidFill>
                  <a:schemeClr val="accent3">
                    <a:lumMod val="75000"/>
                  </a:schemeClr>
                </a:solidFill>
                <a:latin typeface="Cascadia Code" panose="020B0609020000020004" pitchFamily="49" charset="0"/>
                <a:ea typeface="Cascadia Code" panose="020B0609020000020004" pitchFamily="49" charset="0"/>
                <a:cs typeface="Cascadia Code" panose="020B0609020000020004" pitchFamily="49" charset="0"/>
              </a:rPr>
              <a:t>And the user selects yyyyy</a:t>
            </a:r>
          </a:p>
          <a:p>
            <a:pPr algn="l">
              <a:buSzPct val="80000"/>
            </a:pPr>
            <a:r>
              <a:rPr lang="de-DE" sz="1200" noProof="1">
                <a:solidFill>
                  <a:schemeClr val="accent3">
                    <a:lumMod val="75000"/>
                  </a:schemeClr>
                </a:solidFill>
                <a:latin typeface="Cascadia Code" panose="020B0609020000020004" pitchFamily="49" charset="0"/>
                <a:ea typeface="Cascadia Code" panose="020B0609020000020004" pitchFamily="49" charset="0"/>
                <a:cs typeface="Cascadia Code" panose="020B0609020000020004" pitchFamily="49" charset="0"/>
              </a:rPr>
              <a:t>Then something different happens</a:t>
            </a:r>
          </a:p>
        </p:txBody>
      </p:sp>
      <p:sp>
        <p:nvSpPr>
          <p:cNvPr id="23" name="Textfeld 22">
            <a:extLst>
              <a:ext uri="{FF2B5EF4-FFF2-40B4-BE49-F238E27FC236}">
                <a16:creationId xmlns:a16="http://schemas.microsoft.com/office/drawing/2014/main" id="{5412BE33-760D-48AB-AD25-72915C229D9E}"/>
              </a:ext>
            </a:extLst>
          </p:cNvPr>
          <p:cNvSpPr txBox="1"/>
          <p:nvPr/>
        </p:nvSpPr>
        <p:spPr>
          <a:xfrm>
            <a:off x="8661036" y="2509499"/>
            <a:ext cx="3339938" cy="804520"/>
          </a:xfrm>
          <a:prstGeom prst="rect">
            <a:avLst/>
          </a:prstGeom>
          <a:noFill/>
        </p:spPr>
        <p:txBody>
          <a:bodyPr wrap="none" lIns="0" tIns="0" rIns="0" bIns="0" rtlCol="0">
            <a:noAutofit/>
          </a:bodyPr>
          <a:lstStyle/>
          <a:p>
            <a:pPr algn="l">
              <a:buSzPct val="80000"/>
            </a:pPr>
            <a:r>
              <a:rPr lang="de-DE" sz="1200" noProof="1">
                <a:latin typeface="Cascadia Code" panose="020B0609020000020004" pitchFamily="49" charset="0"/>
                <a:ea typeface="Cascadia Code" panose="020B0609020000020004" pitchFamily="49" charset="0"/>
                <a:cs typeface="Cascadia Code" panose="020B0609020000020004" pitchFamily="49" charset="0"/>
              </a:rPr>
              <a:t>Given the user navigates to xxxx page</a:t>
            </a:r>
          </a:p>
          <a:p>
            <a:pPr algn="l">
              <a:buSzPct val="80000"/>
            </a:pPr>
            <a:endParaRPr lang="de-DE" sz="1200" noProof="1">
              <a:latin typeface="Cascadia Code" panose="020B0609020000020004" pitchFamily="49" charset="0"/>
              <a:ea typeface="Cascadia Code" panose="020B0609020000020004" pitchFamily="49" charset="0"/>
              <a:cs typeface="Cascadia Code" panose="020B0609020000020004" pitchFamily="49" charset="0"/>
            </a:endParaRPr>
          </a:p>
          <a:p>
            <a:pPr algn="l">
              <a:buSzPct val="80000"/>
            </a:pPr>
            <a:r>
              <a:rPr lang="de-DE" sz="1200" noProof="1">
                <a:solidFill>
                  <a:srgbClr val="026A25"/>
                </a:solidFill>
                <a:latin typeface="Cascadia Code" panose="020B0609020000020004" pitchFamily="49" charset="0"/>
                <a:ea typeface="Cascadia Code" panose="020B0609020000020004" pitchFamily="49" charset="0"/>
                <a:cs typeface="Cascadia Code" panose="020B0609020000020004" pitchFamily="49" charset="0"/>
              </a:rPr>
              <a:t>And the user selects xxxxx</a:t>
            </a:r>
          </a:p>
          <a:p>
            <a:pPr algn="l">
              <a:buSzPct val="80000"/>
            </a:pPr>
            <a:r>
              <a:rPr lang="de-DE" sz="1200" noProof="1">
                <a:solidFill>
                  <a:srgbClr val="026A25"/>
                </a:solidFill>
                <a:latin typeface="Cascadia Code" panose="020B0609020000020004" pitchFamily="49" charset="0"/>
                <a:ea typeface="Cascadia Code" panose="020B0609020000020004" pitchFamily="49" charset="0"/>
                <a:cs typeface="Cascadia Code" panose="020B0609020000020004" pitchFamily="49" charset="0"/>
              </a:rPr>
              <a:t>Then something happens</a:t>
            </a:r>
          </a:p>
        </p:txBody>
      </p:sp>
      <p:sp>
        <p:nvSpPr>
          <p:cNvPr id="24" name="Textfeld 23">
            <a:extLst>
              <a:ext uri="{FF2B5EF4-FFF2-40B4-BE49-F238E27FC236}">
                <a16:creationId xmlns:a16="http://schemas.microsoft.com/office/drawing/2014/main" id="{5B3E1A0D-52D1-4869-BB06-EF4693CEBFEA}"/>
              </a:ext>
            </a:extLst>
          </p:cNvPr>
          <p:cNvSpPr txBox="1"/>
          <p:nvPr/>
        </p:nvSpPr>
        <p:spPr>
          <a:xfrm>
            <a:off x="9505311" y="1859414"/>
            <a:ext cx="1723426" cy="332399"/>
          </a:xfrm>
          <a:prstGeom prst="rect">
            <a:avLst/>
          </a:prstGeom>
          <a:noFill/>
        </p:spPr>
        <p:txBody>
          <a:bodyPr wrap="none" lIns="0" tIns="0" rIns="0" bIns="0" rtlCol="0" anchor="ctr">
            <a:noAutofit/>
          </a:bodyPr>
          <a:lstStyle/>
          <a:p>
            <a:pPr algn="ctr">
              <a:buSzPct val="80000"/>
            </a:pPr>
            <a:r>
              <a:rPr lang="de-DE" noProof="1">
                <a:ea typeface="Cascadia Code" panose="020B0609020000020004" pitchFamily="49" charset="0"/>
                <a:cs typeface="Cascadia Code" panose="020B0609020000020004" pitchFamily="49" charset="0"/>
              </a:rPr>
              <a:t>„extract method“</a:t>
            </a:r>
            <a:endParaRPr lang="de-DE" noProof="1">
              <a:solidFill>
                <a:srgbClr val="026A25"/>
              </a:solidFill>
              <a:ea typeface="Cascadia Code" panose="020B0609020000020004" pitchFamily="49" charset="0"/>
              <a:cs typeface="Cascadia Code" panose="020B0609020000020004" pitchFamily="49" charset="0"/>
            </a:endParaRPr>
          </a:p>
        </p:txBody>
      </p:sp>
      <p:pic>
        <p:nvPicPr>
          <p:cNvPr id="26" name="Grafik 25" descr="Pfeil: Nach rechts drehen mit einfarbiger Füllung">
            <a:extLst>
              <a:ext uri="{FF2B5EF4-FFF2-40B4-BE49-F238E27FC236}">
                <a16:creationId xmlns:a16="http://schemas.microsoft.com/office/drawing/2014/main" id="{745575B3-8EB7-4185-9D26-A640F90CAB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8941866">
            <a:off x="8401581" y="1421704"/>
            <a:ext cx="914400" cy="914400"/>
          </a:xfrm>
          <a:prstGeom prst="rect">
            <a:avLst/>
          </a:prstGeom>
        </p:spPr>
      </p:pic>
      <p:sp>
        <p:nvSpPr>
          <p:cNvPr id="27" name="Textfeld 26">
            <a:extLst>
              <a:ext uri="{FF2B5EF4-FFF2-40B4-BE49-F238E27FC236}">
                <a16:creationId xmlns:a16="http://schemas.microsoft.com/office/drawing/2014/main" id="{0AD61180-9BCD-4D46-B41F-075CD24165AE}"/>
              </a:ext>
            </a:extLst>
          </p:cNvPr>
          <p:cNvSpPr txBox="1"/>
          <p:nvPr/>
        </p:nvSpPr>
        <p:spPr>
          <a:xfrm>
            <a:off x="9343605" y="4861101"/>
            <a:ext cx="2579035" cy="687572"/>
          </a:xfrm>
          <a:prstGeom prst="rect">
            <a:avLst/>
          </a:prstGeom>
          <a:noFill/>
        </p:spPr>
        <p:txBody>
          <a:bodyPr wrap="none" lIns="0" tIns="0" rIns="0" bIns="0" rtlCol="0" anchor="ctr">
            <a:noAutofit/>
          </a:bodyPr>
          <a:lstStyle/>
          <a:p>
            <a:pPr>
              <a:lnSpc>
                <a:spcPct val="150000"/>
              </a:lnSpc>
              <a:buSzPct val="80000"/>
            </a:pPr>
            <a:r>
              <a:rPr lang="de-DE" sz="1600" noProof="1">
                <a:ea typeface="Cascadia Code" panose="020B0609020000020004" pitchFamily="49" charset="0"/>
                <a:cs typeface="Cascadia Code" panose="020B0609020000020004" pitchFamily="49" charset="0"/>
              </a:rPr>
              <a:t>repeatable behavior</a:t>
            </a:r>
          </a:p>
          <a:p>
            <a:pPr>
              <a:lnSpc>
                <a:spcPct val="150000"/>
              </a:lnSpc>
              <a:buSzPct val="80000"/>
            </a:pPr>
            <a:r>
              <a:rPr lang="de-DE" sz="1600" noProof="1">
                <a:ea typeface="Cascadia Code" panose="020B0609020000020004" pitchFamily="49" charset="0"/>
                <a:cs typeface="Cascadia Code" panose="020B0609020000020004" pitchFamily="49" charset="0"/>
              </a:rPr>
              <a:t>see differences at a glance</a:t>
            </a:r>
          </a:p>
        </p:txBody>
      </p:sp>
      <p:pic>
        <p:nvPicPr>
          <p:cNvPr id="29" name="Grafik 28" descr="Daumen hoch-Zeichen mit einfarbiger Füllung">
            <a:extLst>
              <a:ext uri="{FF2B5EF4-FFF2-40B4-BE49-F238E27FC236}">
                <a16:creationId xmlns:a16="http://schemas.microsoft.com/office/drawing/2014/main" id="{78E10C68-E52C-4CE9-B782-7DECF35032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13176" y="4903631"/>
            <a:ext cx="300756" cy="300756"/>
          </a:xfrm>
          <a:prstGeom prst="rect">
            <a:avLst/>
          </a:prstGeom>
        </p:spPr>
      </p:pic>
      <p:pic>
        <p:nvPicPr>
          <p:cNvPr id="31" name="Grafik 30" descr="Daumen hoch-Zeichen mit einfarbiger Füllung">
            <a:extLst>
              <a:ext uri="{FF2B5EF4-FFF2-40B4-BE49-F238E27FC236}">
                <a16:creationId xmlns:a16="http://schemas.microsoft.com/office/drawing/2014/main" id="{1BE4DD7B-FED3-4B14-B717-110814FB0E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15198" y="5270703"/>
            <a:ext cx="300756" cy="300756"/>
          </a:xfrm>
          <a:prstGeom prst="rect">
            <a:avLst/>
          </a:prstGeom>
        </p:spPr>
      </p:pic>
    </p:spTree>
    <p:extLst>
      <p:ext uri="{BB962C8B-B14F-4D97-AF65-F5344CB8AC3E}">
        <p14:creationId xmlns:p14="http://schemas.microsoft.com/office/powerpoint/2010/main" val="2872156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14839FC-966C-BC4C-A8C5-F254AA6A3F10}"/>
              </a:ext>
            </a:extLst>
          </p:cNvPr>
          <p:cNvSpPr>
            <a:spLocks noGrp="1"/>
          </p:cNvSpPr>
          <p:nvPr>
            <p:ph type="title"/>
          </p:nvPr>
        </p:nvSpPr>
        <p:spPr/>
        <p:txBody>
          <a:bodyPr/>
          <a:lstStyle/>
          <a:p>
            <a:r>
              <a:rPr lang="de-DE"/>
              <a:t>Inhaltsverzeichnis</a:t>
            </a:r>
          </a:p>
        </p:txBody>
      </p:sp>
      <p:sp>
        <p:nvSpPr>
          <p:cNvPr id="3" name="Date Placeholder 2">
            <a:extLst>
              <a:ext uri="{FF2B5EF4-FFF2-40B4-BE49-F238E27FC236}">
                <a16:creationId xmlns:a16="http://schemas.microsoft.com/office/drawing/2014/main" id="{44C0DA42-CDBA-3A49-B9B6-E2A6F9FDA33A}"/>
              </a:ext>
            </a:extLst>
          </p:cNvPr>
          <p:cNvSpPr>
            <a:spLocks noGrp="1"/>
          </p:cNvSpPr>
          <p:nvPr>
            <p:ph type="dt" sz="half" idx="19"/>
          </p:nvPr>
        </p:nvSpPr>
        <p:spPr/>
        <p:txBody>
          <a:bodyPr/>
          <a:lstStyle/>
          <a:p>
            <a:fld id="{9AFA0DE8-8033-462D-BDBF-CD1E1FDE3CA3}" type="datetime1">
              <a:rPr lang="de-DE" noProof="0" smtClean="0"/>
              <a:t>23.11.2021</a:t>
            </a:fld>
            <a:endParaRPr lang="de-DE" noProof="0" dirty="0"/>
          </a:p>
        </p:txBody>
      </p:sp>
      <p:sp>
        <p:nvSpPr>
          <p:cNvPr id="4" name="Slide Number Placeholder 3">
            <a:extLst>
              <a:ext uri="{FF2B5EF4-FFF2-40B4-BE49-F238E27FC236}">
                <a16:creationId xmlns:a16="http://schemas.microsoft.com/office/drawing/2014/main" id="{6B068C97-42C3-EF4C-999E-443BB64E7404}"/>
              </a:ext>
            </a:extLst>
          </p:cNvPr>
          <p:cNvSpPr>
            <a:spLocks noGrp="1"/>
          </p:cNvSpPr>
          <p:nvPr>
            <p:ph type="sldNum" sz="quarter" idx="21"/>
          </p:nvPr>
        </p:nvSpPr>
        <p:spPr/>
        <p:txBody>
          <a:bodyPr/>
          <a:lstStyle/>
          <a:p>
            <a:fld id="{02CEFE82-39F2-4F47-8A0C-D5AB3496FA5C}" type="slidenum">
              <a:rPr lang="de-DE" noProof="0" smtClean="0"/>
              <a:pPr/>
              <a:t>2</a:t>
            </a:fld>
            <a:endParaRPr lang="de-DE" noProof="0"/>
          </a:p>
        </p:txBody>
      </p:sp>
      <p:sp>
        <p:nvSpPr>
          <p:cNvPr id="6" name="TextBox 5">
            <a:extLst>
              <a:ext uri="{FF2B5EF4-FFF2-40B4-BE49-F238E27FC236}">
                <a16:creationId xmlns:a16="http://schemas.microsoft.com/office/drawing/2014/main" id="{B6BE6F4C-1C2F-A741-85DD-DC07976CFDF7}"/>
              </a:ext>
            </a:extLst>
          </p:cNvPr>
          <p:cNvSpPr txBox="1"/>
          <p:nvPr/>
        </p:nvSpPr>
        <p:spPr>
          <a:xfrm>
            <a:off x="3696237" y="695459"/>
            <a:ext cx="0" cy="0"/>
          </a:xfrm>
          <a:prstGeom prst="rect">
            <a:avLst/>
          </a:prstGeom>
          <a:noFill/>
        </p:spPr>
        <p:txBody>
          <a:bodyPr wrap="none" lIns="0" tIns="0" rIns="0" bIns="0" rtlCol="0">
            <a:noAutofit/>
          </a:bodyPr>
          <a:lstStyle/>
          <a:p>
            <a:pPr algn="l">
              <a:buSzPct val="80000"/>
            </a:pPr>
            <a:endParaRPr lang="de-DE">
              <a:latin typeface="Arial" panose="020B0604020202020204" pitchFamily="34" charset="0"/>
            </a:endParaRPr>
          </a:p>
        </p:txBody>
      </p:sp>
      <p:graphicFrame>
        <p:nvGraphicFramePr>
          <p:cNvPr id="26" name="Tabelle 34">
            <a:extLst>
              <a:ext uri="{FF2B5EF4-FFF2-40B4-BE49-F238E27FC236}">
                <a16:creationId xmlns:a16="http://schemas.microsoft.com/office/drawing/2014/main" id="{00A0C00A-6B8C-0344-98AE-6243F8AB5E96}"/>
              </a:ext>
            </a:extLst>
          </p:cNvPr>
          <p:cNvGraphicFramePr>
            <a:graphicFrameLocks noGrp="1"/>
          </p:cNvGraphicFramePr>
          <p:nvPr>
            <p:extLst>
              <p:ext uri="{D42A27DB-BD31-4B8C-83A1-F6EECF244321}">
                <p14:modId xmlns:p14="http://schemas.microsoft.com/office/powerpoint/2010/main" val="1712226732"/>
              </p:ext>
            </p:extLst>
          </p:nvPr>
        </p:nvGraphicFramePr>
        <p:xfrm>
          <a:off x="763007" y="1477963"/>
          <a:ext cx="10233468" cy="2592000"/>
        </p:xfrm>
        <a:graphic>
          <a:graphicData uri="http://schemas.openxmlformats.org/drawingml/2006/table">
            <a:tbl>
              <a:tblPr firstRow="1" bandRow="1"/>
              <a:tblGrid>
                <a:gridCol w="654466">
                  <a:extLst>
                    <a:ext uri="{9D8B030D-6E8A-4147-A177-3AD203B41FA5}">
                      <a16:colId xmlns:a16="http://schemas.microsoft.com/office/drawing/2014/main" val="3961075924"/>
                    </a:ext>
                  </a:extLst>
                </a:gridCol>
                <a:gridCol w="4462268">
                  <a:extLst>
                    <a:ext uri="{9D8B030D-6E8A-4147-A177-3AD203B41FA5}">
                      <a16:colId xmlns:a16="http://schemas.microsoft.com/office/drawing/2014/main" val="1412410726"/>
                    </a:ext>
                  </a:extLst>
                </a:gridCol>
                <a:gridCol w="654466">
                  <a:extLst>
                    <a:ext uri="{9D8B030D-6E8A-4147-A177-3AD203B41FA5}">
                      <a16:colId xmlns:a16="http://schemas.microsoft.com/office/drawing/2014/main" val="564387953"/>
                    </a:ext>
                  </a:extLst>
                </a:gridCol>
                <a:gridCol w="4462268">
                  <a:extLst>
                    <a:ext uri="{9D8B030D-6E8A-4147-A177-3AD203B41FA5}">
                      <a16:colId xmlns:a16="http://schemas.microsoft.com/office/drawing/2014/main" val="636007280"/>
                    </a:ext>
                  </a:extLst>
                </a:gridCol>
              </a:tblGrid>
              <a:tr h="432000">
                <a:tc gridSpan="4">
                  <a:txBody>
                    <a:bodyPr/>
                    <a:lstStyle/>
                    <a:p>
                      <a:pPr algn="l"/>
                      <a:r>
                        <a:rPr lang="de-DE" sz="1800" b="1" i="0" dirty="0">
                          <a:solidFill>
                            <a:schemeClr val="bg1"/>
                          </a:solidFill>
                          <a:latin typeface="+mj-lt"/>
                          <a:cs typeface="Arial" panose="020B0604020202020204" pitchFamily="34" charset="0"/>
                        </a:rPr>
                        <a:t>Funktionale Tests mit </a:t>
                      </a:r>
                      <a:r>
                        <a:rPr lang="de-DE" sz="1800" b="1" i="0" dirty="0" err="1">
                          <a:solidFill>
                            <a:schemeClr val="bg1"/>
                          </a:solidFill>
                          <a:latin typeface="+mj-lt"/>
                          <a:cs typeface="Arial" panose="020B0604020202020204" pitchFamily="34" charset="0"/>
                        </a:rPr>
                        <a:t>Behavior</a:t>
                      </a:r>
                      <a:r>
                        <a:rPr lang="de-DE" sz="1800" b="1" i="0" dirty="0">
                          <a:solidFill>
                            <a:schemeClr val="bg1"/>
                          </a:solidFill>
                          <a:latin typeface="+mj-lt"/>
                          <a:cs typeface="Arial" panose="020B0604020202020204" pitchFamily="34" charset="0"/>
                        </a:rPr>
                        <a:t>-</a:t>
                      </a:r>
                      <a:r>
                        <a:rPr lang="de-DE" sz="1800" b="1" i="0" dirty="0" err="1">
                          <a:solidFill>
                            <a:schemeClr val="bg1"/>
                          </a:solidFill>
                          <a:latin typeface="+mj-lt"/>
                          <a:cs typeface="Arial" panose="020B0604020202020204" pitchFamily="34" charset="0"/>
                        </a:rPr>
                        <a:t>Driven</a:t>
                      </a:r>
                      <a:r>
                        <a:rPr lang="de-DE" sz="1800" b="1" i="0" dirty="0">
                          <a:solidFill>
                            <a:schemeClr val="bg1"/>
                          </a:solidFill>
                          <a:latin typeface="+mj-lt"/>
                          <a:cs typeface="Arial" panose="020B0604020202020204" pitchFamily="34" charset="0"/>
                        </a:rPr>
                        <a:t>-Development</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kern="1200">
                        <a:solidFill>
                          <a:schemeClr val="bg1"/>
                        </a:solidFill>
                        <a:latin typeface="+mn-lt"/>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hMerge="1">
                  <a:txBody>
                    <a:bodyPr/>
                    <a:lstStyle/>
                    <a:p>
                      <a:pPr marL="0" algn="l" defTabSz="914400" rtl="0" eaLnBrk="1" latinLnBrk="0" hangingPunct="1"/>
                      <a:endParaRPr lang="de-DE" sz="1800" b="0" i="0" kern="1200" dirty="0">
                        <a:solidFill>
                          <a:schemeClr val="bg1"/>
                        </a:solidFill>
                        <a:latin typeface="+mj-lt"/>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kern="1200">
                        <a:solidFill>
                          <a:schemeClr val="bg1"/>
                        </a:solidFill>
                        <a:latin typeface="+mn-lt"/>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76321341"/>
                  </a:ext>
                </a:extLst>
              </a:tr>
              <a:tr h="432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a:r>
                        <a:rPr lang="de-DE" sz="1800" b="0" i="0">
                          <a:solidFill>
                            <a:schemeClr val="bg1"/>
                          </a:solidFill>
                          <a:latin typeface="Arial" panose="020B0604020202020204" pitchFamily="34" charset="0"/>
                          <a:cs typeface="Arial" panose="020B0604020202020204" pitchFamily="34" charset="0"/>
                        </a:rPr>
                        <a:t>01</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dirty="0">
                          <a:solidFill>
                            <a:schemeClr val="bg1"/>
                          </a:solidFill>
                          <a:latin typeface="Arial" panose="020B0604020202020204" pitchFamily="34" charset="0"/>
                          <a:ea typeface="+mn-ea"/>
                          <a:cs typeface="Arial" panose="020B0604020202020204" pitchFamily="34" charset="0"/>
                        </a:rPr>
                        <a:t>Einleitung</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r" defTabSz="914400" rtl="0" eaLnBrk="1" latinLnBrk="0" hangingPunct="1"/>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90546696"/>
                  </a:ext>
                </a:extLst>
              </a:tr>
              <a:tr h="432000">
                <a:tc>
                  <a:txBody>
                    <a:bodyPr/>
                    <a:lstStyle/>
                    <a:p>
                      <a:pPr algn="r"/>
                      <a:r>
                        <a:rPr lang="de-DE" sz="1800" b="0" i="0">
                          <a:solidFill>
                            <a:schemeClr val="bg1"/>
                          </a:solidFill>
                          <a:latin typeface="Arial" panose="020B0604020202020204" pitchFamily="34" charset="0"/>
                          <a:cs typeface="Arial" panose="020B0604020202020204" pitchFamily="34" charset="0"/>
                        </a:rPr>
                        <a:t>02</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dirty="0">
                          <a:solidFill>
                            <a:schemeClr val="bg1"/>
                          </a:solidFill>
                          <a:latin typeface="Arial" panose="020B0604020202020204" pitchFamily="34" charset="0"/>
                          <a:ea typeface="+mn-ea"/>
                          <a:cs typeface="Arial" panose="020B0604020202020204" pitchFamily="34" charset="0"/>
                        </a:rPr>
                        <a:t>Behavior-Driven-Development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a:solidFill>
                          <a:schemeClr val="bg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8242096"/>
                  </a:ext>
                </a:extLst>
              </a:tr>
              <a:tr h="432000">
                <a:tc>
                  <a:txBody>
                    <a:bodyPr/>
                    <a:lstStyle/>
                    <a:p>
                      <a:pPr algn="r"/>
                      <a:r>
                        <a:rPr lang="de-DE" sz="1800" b="0" i="0">
                          <a:solidFill>
                            <a:schemeClr val="bg1"/>
                          </a:solidFill>
                          <a:latin typeface="Arial" panose="020B0604020202020204" pitchFamily="34" charset="0"/>
                          <a:cs typeface="Arial" panose="020B0604020202020204" pitchFamily="34" charset="0"/>
                        </a:rPr>
                        <a:t>03</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dirty="0">
                          <a:solidFill>
                            <a:schemeClr val="bg1"/>
                          </a:solidFill>
                          <a:latin typeface="Arial" panose="020B0604020202020204" pitchFamily="34" charset="0"/>
                          <a:ea typeface="+mn-ea"/>
                          <a:cs typeface="Arial" panose="020B0604020202020204" pitchFamily="34" charset="0"/>
                        </a:rPr>
                        <a:t>Funktionsweise von BDD-Frameworks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de-DE" sz="1800" b="0" i="0" kern="1200">
                        <a:solidFill>
                          <a:schemeClr val="bg1"/>
                        </a:solidFill>
                        <a:latin typeface="Arial" panose="020B0604020202020204" pitchFamily="34" charset="0"/>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2663355"/>
                  </a:ext>
                </a:extLst>
              </a:tr>
              <a:tr h="432000">
                <a:tc>
                  <a:txBody>
                    <a:bodyPr/>
                    <a:lstStyle/>
                    <a:p>
                      <a:pPr algn="r"/>
                      <a:r>
                        <a:rPr lang="de-DE" sz="1800" b="0" i="0">
                          <a:solidFill>
                            <a:schemeClr val="bg1"/>
                          </a:solidFill>
                          <a:latin typeface="Arial" panose="020B0604020202020204" pitchFamily="34" charset="0"/>
                          <a:cs typeface="Arial" panose="020B0604020202020204" pitchFamily="34" charset="0"/>
                        </a:rPr>
                        <a:t>04</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dirty="0">
                          <a:solidFill>
                            <a:schemeClr val="bg1"/>
                          </a:solidFill>
                          <a:latin typeface="Arial" panose="020B0604020202020204" pitchFamily="34" charset="0"/>
                          <a:ea typeface="+mn-ea"/>
                          <a:cs typeface="Arial" panose="020B0604020202020204" pitchFamily="34" charset="0"/>
                        </a:rPr>
                        <a:t>Frameworks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de-DE" sz="1800" b="0" i="0" kern="1200">
                        <a:solidFill>
                          <a:schemeClr val="bg1"/>
                        </a:solidFill>
                        <a:latin typeface="Arial" panose="020B0604020202020204" pitchFamily="34" charset="0"/>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5700973"/>
                  </a:ext>
                </a:extLst>
              </a:tr>
              <a:tr h="432000">
                <a:tc>
                  <a:txBody>
                    <a:bodyPr/>
                    <a:lstStyle/>
                    <a:p>
                      <a:pPr algn="r"/>
                      <a:r>
                        <a:rPr lang="de-DE" sz="1800" b="0" i="0">
                          <a:solidFill>
                            <a:schemeClr val="bg1"/>
                          </a:solidFill>
                          <a:latin typeface="Arial" panose="020B0604020202020204" pitchFamily="34" charset="0"/>
                          <a:cs typeface="Arial" panose="020B0604020202020204" pitchFamily="34" charset="0"/>
                        </a:rPr>
                        <a:t>05</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dirty="0">
                          <a:solidFill>
                            <a:schemeClr val="bg1"/>
                          </a:solidFill>
                          <a:latin typeface="Arial" panose="020B0604020202020204" pitchFamily="34" charset="0"/>
                          <a:ea typeface="+mn-ea"/>
                          <a:cs typeface="Arial" panose="020B0604020202020204" pitchFamily="34" charset="0"/>
                        </a:rPr>
                        <a:t>Beispiele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2264021"/>
                  </a:ext>
                </a:extLst>
              </a:tr>
            </a:tbl>
          </a:graphicData>
        </a:graphic>
      </p:graphicFrame>
      <p:sp>
        <p:nvSpPr>
          <p:cNvPr id="2" name="Footer Placeholder 1">
            <a:extLst>
              <a:ext uri="{FF2B5EF4-FFF2-40B4-BE49-F238E27FC236}">
                <a16:creationId xmlns:a16="http://schemas.microsoft.com/office/drawing/2014/main" id="{A98367C0-843E-624E-B6FE-344FE1880D68}"/>
              </a:ext>
            </a:extLst>
          </p:cNvPr>
          <p:cNvSpPr>
            <a:spLocks noGrp="1"/>
          </p:cNvSpPr>
          <p:nvPr>
            <p:ph type="ftr" sz="quarter" idx="20"/>
          </p:nvPr>
        </p:nvSpPr>
        <p:spPr/>
        <p:txBody>
          <a:bodyPr/>
          <a:lstStyle/>
          <a:p>
            <a:r>
              <a:rPr lang="de-DE" noProof="0" dirty="0"/>
              <a:t>Funktionale Tests mit </a:t>
            </a:r>
            <a:r>
              <a:rPr lang="de-DE" noProof="0" dirty="0" err="1"/>
              <a:t>Behavior</a:t>
            </a:r>
            <a:r>
              <a:rPr lang="de-DE" noProof="0" dirty="0"/>
              <a:t>-</a:t>
            </a:r>
            <a:r>
              <a:rPr lang="de-DE" noProof="0" dirty="0" err="1"/>
              <a:t>Driven</a:t>
            </a:r>
            <a:r>
              <a:rPr lang="de-DE" noProof="0" dirty="0"/>
              <a:t>-Development / Jonas Wolff / </a:t>
            </a:r>
            <a:r>
              <a:rPr lang="de-DE" dirty="0"/>
              <a:t>© </a:t>
            </a:r>
            <a:r>
              <a:rPr lang="de-DE" dirty="0" err="1"/>
              <a:t>Tallence</a:t>
            </a:r>
            <a:r>
              <a:rPr lang="de-DE" dirty="0"/>
              <a:t> AG</a:t>
            </a:r>
            <a:endParaRPr lang="de-DE" noProof="0" dirty="0"/>
          </a:p>
        </p:txBody>
      </p:sp>
    </p:spTree>
    <p:extLst>
      <p:ext uri="{BB962C8B-B14F-4D97-AF65-F5344CB8AC3E}">
        <p14:creationId xmlns:p14="http://schemas.microsoft.com/office/powerpoint/2010/main" val="272900987"/>
      </p:ext>
    </p:extLst>
  </p:cSld>
  <p:clrMapOvr>
    <a:masterClrMapping/>
  </p:clrMapOvr>
  <mc:AlternateContent xmlns:mc="http://schemas.openxmlformats.org/markup-compatibility/2006" xmlns:p14="http://schemas.microsoft.com/office/powerpoint/2010/main">
    <mc:Choice Requires="p14">
      <p:transition spd="med" p14:dur="700" advTm="18673">
        <p:fade/>
      </p:transition>
    </mc:Choice>
    <mc:Fallback xmlns="">
      <p:transition spd="med" advTm="18673">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p:cNvSpPr>
            <a:spLocks noGrp="1"/>
          </p:cNvSpPr>
          <p:nvPr>
            <p:ph type="ctrTitle"/>
          </p:nvPr>
        </p:nvSpPr>
        <p:spPr bwMode="gray"/>
        <p:txBody>
          <a:bodyPr/>
          <a:lstStyle/>
          <a:p>
            <a:r>
              <a:rPr lang="de-DE" dirty="0"/>
              <a:t>BDD-Frameworks</a:t>
            </a:r>
          </a:p>
        </p:txBody>
      </p:sp>
      <p:sp>
        <p:nvSpPr>
          <p:cNvPr id="5" name="Textplatzhalter 4">
            <a:extLst>
              <a:ext uri="{FF2B5EF4-FFF2-40B4-BE49-F238E27FC236}">
                <a16:creationId xmlns:a16="http://schemas.microsoft.com/office/drawing/2014/main" id="{ED824197-1A9F-FD42-B2BF-4F837AA3562A}"/>
              </a:ext>
            </a:extLst>
          </p:cNvPr>
          <p:cNvSpPr>
            <a:spLocks noGrp="1"/>
          </p:cNvSpPr>
          <p:nvPr>
            <p:ph type="body" sz="quarter" idx="14"/>
          </p:nvPr>
        </p:nvSpPr>
        <p:spPr/>
        <p:txBody>
          <a:bodyPr/>
          <a:lstStyle/>
          <a:p>
            <a:endParaRPr lang="de-DE"/>
          </a:p>
        </p:txBody>
      </p:sp>
      <p:sp>
        <p:nvSpPr>
          <p:cNvPr id="8" name="Nr."/>
          <p:cNvSpPr>
            <a:spLocks noGrp="1"/>
          </p:cNvSpPr>
          <p:nvPr>
            <p:ph type="body" sz="quarter" idx="11"/>
          </p:nvPr>
        </p:nvSpPr>
        <p:spPr bwMode="gray"/>
        <p:txBody>
          <a:bodyPr/>
          <a:lstStyle/>
          <a:p>
            <a:r>
              <a:rPr lang="de-DE" dirty="0"/>
              <a:t>04</a:t>
            </a:r>
          </a:p>
        </p:txBody>
      </p:sp>
      <p:sp>
        <p:nvSpPr>
          <p:cNvPr id="6" name="Textplatzhalter 5">
            <a:extLst>
              <a:ext uri="{FF2B5EF4-FFF2-40B4-BE49-F238E27FC236}">
                <a16:creationId xmlns:a16="http://schemas.microsoft.com/office/drawing/2014/main" id="{8D8E8118-4BFC-9D4F-81F1-A740BED315D1}"/>
              </a:ext>
            </a:extLst>
          </p:cNvPr>
          <p:cNvSpPr>
            <a:spLocks noGrp="1"/>
          </p:cNvSpPr>
          <p:nvPr>
            <p:ph type="body" sz="quarter" idx="87"/>
          </p:nvPr>
        </p:nvSpPr>
        <p:spPr/>
        <p:txBody>
          <a:bodyPr/>
          <a:lstStyle/>
          <a:p>
            <a:endParaRPr lang="de-DE"/>
          </a:p>
        </p:txBody>
      </p:sp>
    </p:spTree>
    <p:extLst>
      <p:ext uri="{BB962C8B-B14F-4D97-AF65-F5344CB8AC3E}">
        <p14:creationId xmlns:p14="http://schemas.microsoft.com/office/powerpoint/2010/main" val="208037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um"/>
          <p:cNvSpPr>
            <a:spLocks noGrp="1"/>
          </p:cNvSpPr>
          <p:nvPr>
            <p:ph type="dt" sz="half" idx="25"/>
          </p:nvPr>
        </p:nvSpPr>
        <p:spPr bwMode="gray"/>
        <p:txBody>
          <a:bodyPr/>
          <a:lstStyle/>
          <a:p>
            <a:fld id="{8F698533-FC6E-4163-A8E0-9190274D324A}" type="datetime1">
              <a:rPr lang="de-DE" noProof="0" smtClean="0"/>
              <a:t>23.11.2021</a:t>
            </a:fld>
            <a:endParaRPr lang="de-DE" noProof="0"/>
          </a:p>
        </p:txBody>
      </p:sp>
      <p:sp>
        <p:nvSpPr>
          <p:cNvPr id="8" name="Fußzeile"/>
          <p:cNvSpPr>
            <a:spLocks noGrp="1"/>
          </p:cNvSpPr>
          <p:nvPr>
            <p:ph type="ftr" sz="quarter" idx="26"/>
          </p:nvPr>
        </p:nvSpPr>
        <p:spPr bwMode="gray"/>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10" name="Foliennummer"/>
          <p:cNvSpPr>
            <a:spLocks noGrp="1"/>
          </p:cNvSpPr>
          <p:nvPr>
            <p:ph type="sldNum" sz="quarter" idx="27"/>
          </p:nvPr>
        </p:nvSpPr>
        <p:spPr bwMode="gray"/>
        <p:txBody>
          <a:bodyPr/>
          <a:lstStyle/>
          <a:p>
            <a:fld id="{02CEFE82-39F2-4F47-8A0C-D5AB3496FA5C}" type="slidenum">
              <a:rPr lang="de-DE" noProof="0" smtClean="0"/>
              <a:t>21</a:t>
            </a:fld>
            <a:endParaRPr lang="de-DE" noProof="0"/>
          </a:p>
        </p:txBody>
      </p:sp>
      <p:sp>
        <p:nvSpPr>
          <p:cNvPr id="3" name="Titel"/>
          <p:cNvSpPr>
            <a:spLocks noGrp="1"/>
          </p:cNvSpPr>
          <p:nvPr>
            <p:ph type="title"/>
          </p:nvPr>
        </p:nvSpPr>
        <p:spPr bwMode="gray"/>
        <p:txBody>
          <a:bodyPr/>
          <a:lstStyle/>
          <a:p>
            <a:r>
              <a:rPr lang="de-DE" dirty="0"/>
              <a:t>JBehave vs. Cucumber</a:t>
            </a:r>
          </a:p>
        </p:txBody>
      </p:sp>
      <p:sp>
        <p:nvSpPr>
          <p:cNvPr id="28" name="Text">
            <a:extLst>
              <a:ext uri="{FF2B5EF4-FFF2-40B4-BE49-F238E27FC236}">
                <a16:creationId xmlns:a16="http://schemas.microsoft.com/office/drawing/2014/main" id="{EAA7BDB4-566C-3C4E-9EC2-8ECBDE8DF433}"/>
              </a:ext>
            </a:extLst>
          </p:cNvPr>
          <p:cNvSpPr>
            <a:spLocks noGrp="1"/>
          </p:cNvSpPr>
          <p:nvPr/>
        </p:nvSpPr>
        <p:spPr bwMode="gray">
          <a:xfrm>
            <a:off x="753089" y="1512000"/>
            <a:ext cx="3416400" cy="968400"/>
          </a:xfrm>
          <a:prstGeom prst="rect">
            <a:avLst/>
          </a:prstGeom>
        </p:spPr>
        <p:txBody>
          <a:bodyPr vert="horz" lIns="0" tIns="0" rIns="0" bIns="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2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dirty="0">
                <a:latin typeface="Arial" panose="020B0604020202020204" pitchFamily="34" charset="0"/>
              </a:rPr>
              <a:t>Was sollte man benutzen?</a:t>
            </a:r>
          </a:p>
        </p:txBody>
      </p:sp>
      <p:sp>
        <p:nvSpPr>
          <p:cNvPr id="29" name="Content Placeholder 18">
            <a:extLst>
              <a:ext uri="{FF2B5EF4-FFF2-40B4-BE49-F238E27FC236}">
                <a16:creationId xmlns:a16="http://schemas.microsoft.com/office/drawing/2014/main" id="{2BB357C3-76E8-244C-83C9-AEA4E8F9F558}"/>
              </a:ext>
            </a:extLst>
          </p:cNvPr>
          <p:cNvSpPr txBox="1">
            <a:spLocks/>
          </p:cNvSpPr>
          <p:nvPr/>
        </p:nvSpPr>
        <p:spPr bwMode="gray">
          <a:xfrm>
            <a:off x="4564800" y="2645718"/>
            <a:ext cx="3416400" cy="300988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Clr>
                <a:schemeClr val="tx1"/>
              </a:buClr>
              <a:buSzPct val="90000"/>
              <a:buFont typeface="Wingdings" pitchFamily="2" charset="2"/>
              <a:buNone/>
              <a:defRPr sz="1800" b="0" i="0" kern="1200">
                <a:solidFill>
                  <a:schemeClr val="tx1"/>
                </a:solidFill>
                <a:latin typeface="Arial" panose="020B0604020202020204" pitchFamily="34" charset="0"/>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4pPr>
            <a:lvl5pPr marL="1204913" indent="-315913" algn="l" defTabSz="914400" rtl="0" eaLnBrk="1" latinLnBrk="0" hangingPunct="1">
              <a:lnSpc>
                <a:spcPct val="10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lang="de-DE" sz="1600" b="1" dirty="0"/>
              <a:t>Vorteile</a:t>
            </a:r>
            <a:endParaRPr lang="de-DE" sz="1600" dirty="0"/>
          </a:p>
          <a:p>
            <a:pPr marL="285750" indent="-285750">
              <a:buFont typeface="Wingdings" panose="05000000000000000000" pitchFamily="2" charset="2"/>
              <a:buChar char="v"/>
            </a:pPr>
            <a:r>
              <a:rPr lang="de-DE" sz="1600" dirty="0"/>
              <a:t>Composite Steps</a:t>
            </a:r>
          </a:p>
          <a:p>
            <a:pPr marL="285750" indent="-285750">
              <a:buFont typeface="Wingdings" panose="05000000000000000000" pitchFamily="2" charset="2"/>
              <a:buChar char="v"/>
            </a:pPr>
            <a:r>
              <a:rPr lang="de-DE" sz="1600" dirty="0"/>
              <a:t>integrierte Reportfunktion</a:t>
            </a:r>
          </a:p>
          <a:p>
            <a:pPr marL="285750" indent="-285750">
              <a:buFont typeface="Wingdings" panose="05000000000000000000" pitchFamily="2" charset="2"/>
              <a:buChar char="v"/>
            </a:pPr>
            <a:r>
              <a:rPr lang="de-DE" sz="1600" dirty="0"/>
              <a:t>viel syntaktischer Zucker</a:t>
            </a:r>
          </a:p>
          <a:p>
            <a:endParaRPr lang="de-DE" sz="1600" dirty="0"/>
          </a:p>
          <a:p>
            <a:endParaRPr lang="de-DE" sz="1600" dirty="0"/>
          </a:p>
          <a:p>
            <a:r>
              <a:rPr lang="de-DE" sz="1600" b="1" dirty="0"/>
              <a:t>Nachteile</a:t>
            </a:r>
            <a:endParaRPr lang="de-DE" sz="1600" dirty="0"/>
          </a:p>
          <a:p>
            <a:pPr marL="285750" indent="-285750">
              <a:buFont typeface="Wingdings" panose="05000000000000000000" pitchFamily="2" charset="2"/>
              <a:buChar char="v"/>
            </a:pPr>
            <a:r>
              <a:rPr lang="de-DE" sz="1600" dirty="0"/>
              <a:t>komplizierte Integration von</a:t>
            </a:r>
            <a:br>
              <a:rPr lang="de-DE" sz="1600" dirty="0"/>
            </a:br>
            <a:r>
              <a:rPr lang="de-DE" sz="1600" dirty="0"/>
              <a:t>Spring Boot</a:t>
            </a:r>
          </a:p>
        </p:txBody>
      </p:sp>
      <p:sp>
        <p:nvSpPr>
          <p:cNvPr id="30" name="Content Placeholder 20">
            <a:extLst>
              <a:ext uri="{FF2B5EF4-FFF2-40B4-BE49-F238E27FC236}">
                <a16:creationId xmlns:a16="http://schemas.microsoft.com/office/drawing/2014/main" id="{873621D2-9B1A-CB4C-B5B0-4391F7AF554D}"/>
              </a:ext>
            </a:extLst>
          </p:cNvPr>
          <p:cNvSpPr txBox="1">
            <a:spLocks/>
          </p:cNvSpPr>
          <p:nvPr/>
        </p:nvSpPr>
        <p:spPr bwMode="gray">
          <a:xfrm>
            <a:off x="8377198" y="2671947"/>
            <a:ext cx="3416400" cy="3355141"/>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Clr>
                <a:schemeClr val="tx1"/>
              </a:buClr>
              <a:buSzPct val="90000"/>
              <a:buFont typeface="Wingdings" pitchFamily="2" charset="2"/>
              <a:buNone/>
              <a:defRPr sz="1800" b="0" i="0" kern="1200">
                <a:solidFill>
                  <a:schemeClr val="tx1"/>
                </a:solidFill>
                <a:latin typeface="Arial" panose="020B0604020202020204" pitchFamily="34" charset="0"/>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lang="de-DE" sz="1600" b="1" dirty="0"/>
              <a:t>Vorteile</a:t>
            </a:r>
          </a:p>
          <a:p>
            <a:pPr marL="285750" indent="-285750">
              <a:buFont typeface="Wingdings" panose="05000000000000000000" pitchFamily="2" charset="2"/>
              <a:buChar char="v"/>
            </a:pPr>
            <a:r>
              <a:rPr lang="de-DE" sz="1600" dirty="0"/>
              <a:t>Cucumber Studio</a:t>
            </a:r>
          </a:p>
          <a:p>
            <a:pPr marL="285750" indent="-285750">
              <a:buFont typeface="Wingdings" panose="05000000000000000000" pitchFamily="2" charset="2"/>
              <a:buChar char="v"/>
            </a:pPr>
            <a:r>
              <a:rPr lang="de-DE" sz="1600" dirty="0"/>
              <a:t>einfache Integration von Spring Boot</a:t>
            </a:r>
          </a:p>
          <a:p>
            <a:pPr marL="285750" indent="-285750">
              <a:buFont typeface="Wingdings" panose="05000000000000000000" pitchFamily="2" charset="2"/>
              <a:buChar char="v"/>
            </a:pPr>
            <a:r>
              <a:rPr lang="de-DE" sz="1600" dirty="0"/>
              <a:t>Erweiterbarkeit von Datentypen</a:t>
            </a:r>
          </a:p>
          <a:p>
            <a:endParaRPr lang="de-DE" sz="1600" dirty="0"/>
          </a:p>
          <a:p>
            <a:r>
              <a:rPr lang="de-DE" sz="1600" b="1" dirty="0"/>
              <a:t>Nachteile</a:t>
            </a:r>
            <a:endParaRPr lang="de-DE" sz="1600" dirty="0"/>
          </a:p>
          <a:p>
            <a:pPr marL="285750" indent="-285750">
              <a:buFont typeface="Wingdings" panose="05000000000000000000" pitchFamily="2" charset="2"/>
              <a:buChar char="v"/>
            </a:pPr>
            <a:r>
              <a:rPr lang="de-DE" sz="1600" dirty="0"/>
              <a:t>Keine Composite Steps, </a:t>
            </a:r>
            <a:r>
              <a:rPr lang="de-DE" sz="1600" dirty="0" err="1"/>
              <a:t>GivenStories</a:t>
            </a:r>
            <a:r>
              <a:rPr lang="de-DE" sz="1600" dirty="0"/>
              <a:t> und </a:t>
            </a:r>
            <a:r>
              <a:rPr lang="de-DE" sz="1600" dirty="0" err="1"/>
              <a:t>MetaFilter</a:t>
            </a:r>
            <a:r>
              <a:rPr lang="de-DE" sz="1600" dirty="0"/>
              <a:t>-Parameter</a:t>
            </a:r>
          </a:p>
          <a:p>
            <a:pPr marL="285750" indent="-285750">
              <a:buFont typeface="Wingdings" panose="05000000000000000000" pitchFamily="2" charset="2"/>
              <a:buChar char="v"/>
            </a:pPr>
            <a:r>
              <a:rPr lang="de-DE" sz="1600" dirty="0"/>
              <a:t>typisierte Parameter (kann bei vielen eigenen Datentypen zur Undurchsichtigkeit führen)</a:t>
            </a:r>
          </a:p>
        </p:txBody>
      </p:sp>
      <p:sp>
        <p:nvSpPr>
          <p:cNvPr id="31" name="Text 2">
            <a:extLst>
              <a:ext uri="{FF2B5EF4-FFF2-40B4-BE49-F238E27FC236}">
                <a16:creationId xmlns:a16="http://schemas.microsoft.com/office/drawing/2014/main" id="{F3A7A5E0-B235-D34F-B533-510046D897A7}"/>
              </a:ext>
            </a:extLst>
          </p:cNvPr>
          <p:cNvSpPr>
            <a:spLocks noGrp="1"/>
          </p:cNvSpPr>
          <p:nvPr/>
        </p:nvSpPr>
        <p:spPr bwMode="gray">
          <a:xfrm>
            <a:off x="4564800" y="1476000"/>
            <a:ext cx="3413125" cy="968400"/>
          </a:xfrm>
          <a:prstGeom prst="rect">
            <a:avLst/>
          </a:prstGeom>
        </p:spPr>
        <p:txBody>
          <a:bodyPr vert="horz" lIns="0" tIns="0" rIns="0" bIns="1800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1800" b="1"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sz="2400" b="0" dirty="0">
                <a:latin typeface="Arial" panose="020B0604020202020204" pitchFamily="34" charset="0"/>
              </a:rPr>
              <a:t>JBehave</a:t>
            </a:r>
          </a:p>
        </p:txBody>
      </p:sp>
      <p:sp>
        <p:nvSpPr>
          <p:cNvPr id="32" name="Text 3">
            <a:extLst>
              <a:ext uri="{FF2B5EF4-FFF2-40B4-BE49-F238E27FC236}">
                <a16:creationId xmlns:a16="http://schemas.microsoft.com/office/drawing/2014/main" id="{10EB8803-2192-ED4D-8282-866E0C3E45DD}"/>
              </a:ext>
            </a:extLst>
          </p:cNvPr>
          <p:cNvSpPr>
            <a:spLocks noGrp="1"/>
          </p:cNvSpPr>
          <p:nvPr/>
        </p:nvSpPr>
        <p:spPr bwMode="gray">
          <a:xfrm>
            <a:off x="8380473" y="1476000"/>
            <a:ext cx="3413125" cy="968400"/>
          </a:xfrm>
          <a:prstGeom prst="rect">
            <a:avLst/>
          </a:prstGeom>
        </p:spPr>
        <p:txBody>
          <a:bodyPr vert="horz" lIns="0" tIns="0" rIns="0" bIns="1800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1800" b="1"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sz="2400" b="0" dirty="0">
                <a:latin typeface="Arial" panose="020B0604020202020204" pitchFamily="34" charset="0"/>
              </a:rPr>
              <a:t>Cucumber</a:t>
            </a:r>
          </a:p>
        </p:txBody>
      </p:sp>
      <p:sp>
        <p:nvSpPr>
          <p:cNvPr id="36" name="Illustration">
            <a:extLst>
              <a:ext uri="{FF2B5EF4-FFF2-40B4-BE49-F238E27FC236}">
                <a16:creationId xmlns:a16="http://schemas.microsoft.com/office/drawing/2014/main" id="{F9A13315-2137-C342-ADFD-56A99B13CD20}"/>
              </a:ext>
            </a:extLst>
          </p:cNvPr>
          <p:cNvSpPr>
            <a:spLocks noChangeAspect="1" noEditPoints="1"/>
          </p:cNvSpPr>
          <p:nvPr/>
        </p:nvSpPr>
        <p:spPr bwMode="gray">
          <a:xfrm>
            <a:off x="755998" y="3251174"/>
            <a:ext cx="2005451" cy="1980000"/>
          </a:xfrm>
          <a:custGeom>
            <a:avLst/>
            <a:gdLst>
              <a:gd name="T0" fmla="*/ 1134 w 1134"/>
              <a:gd name="T1" fmla="*/ 560 h 1120"/>
              <a:gd name="T2" fmla="*/ 1021 w 1134"/>
              <a:gd name="T3" fmla="*/ 388 h 1120"/>
              <a:gd name="T4" fmla="*/ 1134 w 1134"/>
              <a:gd name="T5" fmla="*/ 318 h 1120"/>
              <a:gd name="T6" fmla="*/ 573 w 1134"/>
              <a:gd name="T7" fmla="*/ 2 h 1120"/>
              <a:gd name="T8" fmla="*/ 567 w 1134"/>
              <a:gd name="T9" fmla="*/ 0 h 1120"/>
              <a:gd name="T10" fmla="*/ 563 w 1134"/>
              <a:gd name="T11" fmla="*/ 1 h 1120"/>
              <a:gd name="T12" fmla="*/ 7 w 1134"/>
              <a:gd name="T13" fmla="*/ 305 h 1120"/>
              <a:gd name="T14" fmla="*/ 109 w 1134"/>
              <a:gd name="T15" fmla="*/ 386 h 1120"/>
              <a:gd name="T16" fmla="*/ 7 w 1134"/>
              <a:gd name="T17" fmla="*/ 548 h 1120"/>
              <a:gd name="T18" fmla="*/ 109 w 1134"/>
              <a:gd name="T19" fmla="*/ 628 h 1120"/>
              <a:gd name="T20" fmla="*/ 7 w 1134"/>
              <a:gd name="T21" fmla="*/ 790 h 1120"/>
              <a:gd name="T22" fmla="*/ 109 w 1134"/>
              <a:gd name="T23" fmla="*/ 871 h 1120"/>
              <a:gd name="T24" fmla="*/ 561 w 1134"/>
              <a:gd name="T25" fmla="*/ 1118 h 1120"/>
              <a:gd name="T26" fmla="*/ 567 w 1134"/>
              <a:gd name="T27" fmla="*/ 1120 h 1120"/>
              <a:gd name="T28" fmla="*/ 573 w 1134"/>
              <a:gd name="T29" fmla="*/ 1118 h 1120"/>
              <a:gd name="T30" fmla="*/ 1026 w 1134"/>
              <a:gd name="T31" fmla="*/ 870 h 1120"/>
              <a:gd name="T32" fmla="*/ 1126 w 1134"/>
              <a:gd name="T33" fmla="*/ 790 h 1120"/>
              <a:gd name="T34" fmla="*/ 1026 w 1134"/>
              <a:gd name="T35" fmla="*/ 627 h 1120"/>
              <a:gd name="T36" fmla="*/ 889 w 1134"/>
              <a:gd name="T37" fmla="*/ 304 h 1120"/>
              <a:gd name="T38" fmla="*/ 899 w 1134"/>
              <a:gd name="T39" fmla="*/ 423 h 1120"/>
              <a:gd name="T40" fmla="*/ 1091 w 1134"/>
              <a:gd name="T41" fmla="*/ 318 h 1120"/>
              <a:gd name="T42" fmla="*/ 264 w 1134"/>
              <a:gd name="T43" fmla="*/ 681 h 1120"/>
              <a:gd name="T44" fmla="*/ 553 w 1134"/>
              <a:gd name="T45" fmla="*/ 840 h 1120"/>
              <a:gd name="T46" fmla="*/ 870 w 1134"/>
              <a:gd name="T47" fmla="*/ 681 h 1120"/>
              <a:gd name="T48" fmla="*/ 567 w 1134"/>
              <a:gd name="T49" fmla="*/ 605 h 1120"/>
              <a:gd name="T50" fmla="*/ 649 w 1134"/>
              <a:gd name="T51" fmla="*/ 560 h 1120"/>
              <a:gd name="T52" fmla="*/ 456 w 1134"/>
              <a:gd name="T53" fmla="*/ 544 h 1120"/>
              <a:gd name="T54" fmla="*/ 553 w 1134"/>
              <a:gd name="T55" fmla="*/ 491 h 1120"/>
              <a:gd name="T56" fmla="*/ 870 w 1134"/>
              <a:gd name="T57" fmla="*/ 439 h 1120"/>
              <a:gd name="T58" fmla="*/ 146 w 1134"/>
              <a:gd name="T59" fmla="*/ 374 h 1120"/>
              <a:gd name="T60" fmla="*/ 226 w 1134"/>
              <a:gd name="T61" fmla="*/ 299 h 1120"/>
              <a:gd name="T62" fmla="*/ 553 w 1134"/>
              <a:gd name="T63" fmla="*/ 38 h 1120"/>
              <a:gd name="T64" fmla="*/ 146 w 1134"/>
              <a:gd name="T65" fmla="*/ 374 h 1120"/>
              <a:gd name="T66" fmla="*/ 245 w 1134"/>
              <a:gd name="T67" fmla="*/ 546 h 1120"/>
              <a:gd name="T68" fmla="*/ 43 w 1134"/>
              <a:gd name="T69" fmla="*/ 560 h 1120"/>
              <a:gd name="T70" fmla="*/ 235 w 1134"/>
              <a:gd name="T71" fmla="*/ 665 h 1120"/>
              <a:gd name="T72" fmla="*/ 553 w 1134"/>
              <a:gd name="T73" fmla="*/ 872 h 1120"/>
              <a:gd name="T74" fmla="*/ 240 w 1134"/>
              <a:gd name="T75" fmla="*/ 808 h 1120"/>
              <a:gd name="T76" fmla="*/ 117 w 1134"/>
              <a:gd name="T77" fmla="*/ 843 h 1120"/>
              <a:gd name="T78" fmla="*/ 1091 w 1134"/>
              <a:gd name="T79" fmla="*/ 802 h 1120"/>
              <a:gd name="T80" fmla="*/ 889 w 1134"/>
              <a:gd name="T81" fmla="*/ 789 h 1120"/>
              <a:gd name="T82" fmla="*/ 581 w 1134"/>
              <a:gd name="T83" fmla="*/ 1082 h 1120"/>
              <a:gd name="T84" fmla="*/ 1091 w 1134"/>
              <a:gd name="T85" fmla="*/ 802 h 1120"/>
              <a:gd name="T86" fmla="*/ 1091 w 1134"/>
              <a:gd name="T87" fmla="*/ 560 h 1120"/>
              <a:gd name="T88" fmla="*/ 889 w 1134"/>
              <a:gd name="T89" fmla="*/ 546 h 1120"/>
              <a:gd name="T90" fmla="*/ 899 w 1134"/>
              <a:gd name="T91" fmla="*/ 665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34" h="1120">
                <a:moveTo>
                  <a:pt x="1026" y="627"/>
                </a:moveTo>
                <a:cubicBezTo>
                  <a:pt x="1126" y="572"/>
                  <a:pt x="1126" y="572"/>
                  <a:pt x="1126" y="572"/>
                </a:cubicBezTo>
                <a:cubicBezTo>
                  <a:pt x="1131" y="570"/>
                  <a:pt x="1134" y="565"/>
                  <a:pt x="1134" y="560"/>
                </a:cubicBezTo>
                <a:cubicBezTo>
                  <a:pt x="1134" y="555"/>
                  <a:pt x="1131" y="550"/>
                  <a:pt x="1126" y="548"/>
                </a:cubicBezTo>
                <a:cubicBezTo>
                  <a:pt x="928" y="439"/>
                  <a:pt x="928" y="439"/>
                  <a:pt x="928" y="439"/>
                </a:cubicBezTo>
                <a:cubicBezTo>
                  <a:pt x="1021" y="388"/>
                  <a:pt x="1021" y="388"/>
                  <a:pt x="1021" y="388"/>
                </a:cubicBezTo>
                <a:cubicBezTo>
                  <a:pt x="1023" y="387"/>
                  <a:pt x="1024" y="386"/>
                  <a:pt x="1026" y="385"/>
                </a:cubicBezTo>
                <a:cubicBezTo>
                  <a:pt x="1126" y="330"/>
                  <a:pt x="1126" y="330"/>
                  <a:pt x="1126" y="330"/>
                </a:cubicBezTo>
                <a:cubicBezTo>
                  <a:pt x="1131" y="327"/>
                  <a:pt x="1134" y="323"/>
                  <a:pt x="1134" y="318"/>
                </a:cubicBezTo>
                <a:cubicBezTo>
                  <a:pt x="1134" y="312"/>
                  <a:pt x="1131" y="308"/>
                  <a:pt x="1126" y="305"/>
                </a:cubicBezTo>
                <a:cubicBezTo>
                  <a:pt x="574" y="2"/>
                  <a:pt x="574" y="2"/>
                  <a:pt x="574" y="2"/>
                </a:cubicBezTo>
                <a:cubicBezTo>
                  <a:pt x="573" y="2"/>
                  <a:pt x="573" y="2"/>
                  <a:pt x="573" y="2"/>
                </a:cubicBezTo>
                <a:cubicBezTo>
                  <a:pt x="572" y="2"/>
                  <a:pt x="572" y="1"/>
                  <a:pt x="571" y="1"/>
                </a:cubicBezTo>
                <a:cubicBezTo>
                  <a:pt x="571" y="1"/>
                  <a:pt x="570" y="1"/>
                  <a:pt x="570" y="1"/>
                </a:cubicBezTo>
                <a:cubicBezTo>
                  <a:pt x="569" y="1"/>
                  <a:pt x="568" y="0"/>
                  <a:pt x="567" y="0"/>
                </a:cubicBezTo>
                <a:cubicBezTo>
                  <a:pt x="567" y="0"/>
                  <a:pt x="567" y="0"/>
                  <a:pt x="567" y="0"/>
                </a:cubicBezTo>
                <a:cubicBezTo>
                  <a:pt x="566" y="0"/>
                  <a:pt x="565" y="1"/>
                  <a:pt x="564" y="1"/>
                </a:cubicBezTo>
                <a:cubicBezTo>
                  <a:pt x="563" y="1"/>
                  <a:pt x="563" y="1"/>
                  <a:pt x="563" y="1"/>
                </a:cubicBezTo>
                <a:cubicBezTo>
                  <a:pt x="562" y="1"/>
                  <a:pt x="561" y="2"/>
                  <a:pt x="561" y="2"/>
                </a:cubicBezTo>
                <a:cubicBezTo>
                  <a:pt x="560" y="2"/>
                  <a:pt x="560" y="2"/>
                  <a:pt x="560" y="2"/>
                </a:cubicBezTo>
                <a:cubicBezTo>
                  <a:pt x="7" y="305"/>
                  <a:pt x="7" y="305"/>
                  <a:pt x="7" y="305"/>
                </a:cubicBezTo>
                <a:cubicBezTo>
                  <a:pt x="3" y="308"/>
                  <a:pt x="0" y="312"/>
                  <a:pt x="0" y="318"/>
                </a:cubicBezTo>
                <a:cubicBezTo>
                  <a:pt x="0" y="323"/>
                  <a:pt x="3" y="327"/>
                  <a:pt x="7" y="330"/>
                </a:cubicBezTo>
                <a:cubicBezTo>
                  <a:pt x="109" y="386"/>
                  <a:pt x="109" y="386"/>
                  <a:pt x="109" y="386"/>
                </a:cubicBezTo>
                <a:cubicBezTo>
                  <a:pt x="110" y="386"/>
                  <a:pt x="111" y="387"/>
                  <a:pt x="112" y="387"/>
                </a:cubicBezTo>
                <a:cubicBezTo>
                  <a:pt x="206" y="439"/>
                  <a:pt x="206" y="439"/>
                  <a:pt x="206" y="439"/>
                </a:cubicBezTo>
                <a:cubicBezTo>
                  <a:pt x="7" y="548"/>
                  <a:pt x="7" y="548"/>
                  <a:pt x="7" y="548"/>
                </a:cubicBezTo>
                <a:cubicBezTo>
                  <a:pt x="3" y="550"/>
                  <a:pt x="0" y="555"/>
                  <a:pt x="0" y="560"/>
                </a:cubicBezTo>
                <a:cubicBezTo>
                  <a:pt x="0" y="565"/>
                  <a:pt x="3" y="570"/>
                  <a:pt x="7" y="572"/>
                </a:cubicBezTo>
                <a:cubicBezTo>
                  <a:pt x="109" y="628"/>
                  <a:pt x="109" y="628"/>
                  <a:pt x="109" y="628"/>
                </a:cubicBezTo>
                <a:cubicBezTo>
                  <a:pt x="110" y="629"/>
                  <a:pt x="111" y="629"/>
                  <a:pt x="112" y="630"/>
                </a:cubicBezTo>
                <a:cubicBezTo>
                  <a:pt x="206" y="681"/>
                  <a:pt x="206" y="681"/>
                  <a:pt x="206" y="681"/>
                </a:cubicBezTo>
                <a:cubicBezTo>
                  <a:pt x="7" y="790"/>
                  <a:pt x="7" y="790"/>
                  <a:pt x="7" y="790"/>
                </a:cubicBezTo>
                <a:cubicBezTo>
                  <a:pt x="3" y="793"/>
                  <a:pt x="0" y="797"/>
                  <a:pt x="0" y="802"/>
                </a:cubicBezTo>
                <a:cubicBezTo>
                  <a:pt x="0" y="808"/>
                  <a:pt x="3" y="812"/>
                  <a:pt x="7" y="815"/>
                </a:cubicBezTo>
                <a:cubicBezTo>
                  <a:pt x="109" y="871"/>
                  <a:pt x="109" y="871"/>
                  <a:pt x="109" y="871"/>
                </a:cubicBezTo>
                <a:cubicBezTo>
                  <a:pt x="110" y="871"/>
                  <a:pt x="111" y="872"/>
                  <a:pt x="112" y="872"/>
                </a:cubicBezTo>
                <a:cubicBezTo>
                  <a:pt x="560" y="1118"/>
                  <a:pt x="560" y="1118"/>
                  <a:pt x="560" y="1118"/>
                </a:cubicBezTo>
                <a:cubicBezTo>
                  <a:pt x="560" y="1118"/>
                  <a:pt x="560" y="1118"/>
                  <a:pt x="561" y="1118"/>
                </a:cubicBezTo>
                <a:cubicBezTo>
                  <a:pt x="561" y="1119"/>
                  <a:pt x="562" y="1119"/>
                  <a:pt x="563" y="1119"/>
                </a:cubicBezTo>
                <a:cubicBezTo>
                  <a:pt x="563" y="1119"/>
                  <a:pt x="563" y="1120"/>
                  <a:pt x="564" y="1120"/>
                </a:cubicBezTo>
                <a:cubicBezTo>
                  <a:pt x="565" y="1120"/>
                  <a:pt x="566" y="1120"/>
                  <a:pt x="567" y="1120"/>
                </a:cubicBezTo>
                <a:cubicBezTo>
                  <a:pt x="568" y="1120"/>
                  <a:pt x="569" y="1120"/>
                  <a:pt x="570" y="1120"/>
                </a:cubicBezTo>
                <a:cubicBezTo>
                  <a:pt x="570" y="1120"/>
                  <a:pt x="571" y="1119"/>
                  <a:pt x="571" y="1119"/>
                </a:cubicBezTo>
                <a:cubicBezTo>
                  <a:pt x="572" y="1119"/>
                  <a:pt x="572" y="1119"/>
                  <a:pt x="573" y="1118"/>
                </a:cubicBezTo>
                <a:cubicBezTo>
                  <a:pt x="573" y="1118"/>
                  <a:pt x="573" y="1118"/>
                  <a:pt x="574" y="1118"/>
                </a:cubicBezTo>
                <a:cubicBezTo>
                  <a:pt x="1021" y="873"/>
                  <a:pt x="1021" y="873"/>
                  <a:pt x="1021" y="873"/>
                </a:cubicBezTo>
                <a:cubicBezTo>
                  <a:pt x="1023" y="872"/>
                  <a:pt x="1024" y="871"/>
                  <a:pt x="1026" y="870"/>
                </a:cubicBezTo>
                <a:cubicBezTo>
                  <a:pt x="1126" y="815"/>
                  <a:pt x="1126" y="815"/>
                  <a:pt x="1126" y="815"/>
                </a:cubicBezTo>
                <a:cubicBezTo>
                  <a:pt x="1131" y="812"/>
                  <a:pt x="1134" y="808"/>
                  <a:pt x="1134" y="802"/>
                </a:cubicBezTo>
                <a:cubicBezTo>
                  <a:pt x="1134" y="797"/>
                  <a:pt x="1131" y="793"/>
                  <a:pt x="1126" y="790"/>
                </a:cubicBezTo>
                <a:cubicBezTo>
                  <a:pt x="928" y="681"/>
                  <a:pt x="928" y="681"/>
                  <a:pt x="928" y="681"/>
                </a:cubicBezTo>
                <a:cubicBezTo>
                  <a:pt x="1021" y="630"/>
                  <a:pt x="1021" y="630"/>
                  <a:pt x="1021" y="630"/>
                </a:cubicBezTo>
                <a:cubicBezTo>
                  <a:pt x="1023" y="630"/>
                  <a:pt x="1024" y="629"/>
                  <a:pt x="1026" y="627"/>
                </a:cubicBezTo>
                <a:close/>
                <a:moveTo>
                  <a:pt x="1016" y="358"/>
                </a:moveTo>
                <a:cubicBezTo>
                  <a:pt x="908" y="299"/>
                  <a:pt x="908" y="299"/>
                  <a:pt x="908" y="299"/>
                </a:cubicBezTo>
                <a:cubicBezTo>
                  <a:pt x="901" y="295"/>
                  <a:pt x="892" y="297"/>
                  <a:pt x="889" y="304"/>
                </a:cubicBezTo>
                <a:cubicBezTo>
                  <a:pt x="885" y="311"/>
                  <a:pt x="887" y="319"/>
                  <a:pt x="894" y="323"/>
                </a:cubicBezTo>
                <a:cubicBezTo>
                  <a:pt x="987" y="374"/>
                  <a:pt x="987" y="374"/>
                  <a:pt x="987" y="374"/>
                </a:cubicBezTo>
                <a:cubicBezTo>
                  <a:pt x="899" y="423"/>
                  <a:pt x="899" y="423"/>
                  <a:pt x="899" y="423"/>
                </a:cubicBezTo>
                <a:cubicBezTo>
                  <a:pt x="581" y="249"/>
                  <a:pt x="581" y="249"/>
                  <a:pt x="581" y="249"/>
                </a:cubicBezTo>
                <a:cubicBezTo>
                  <a:pt x="581" y="38"/>
                  <a:pt x="581" y="38"/>
                  <a:pt x="581" y="38"/>
                </a:cubicBezTo>
                <a:cubicBezTo>
                  <a:pt x="1091" y="318"/>
                  <a:pt x="1091" y="318"/>
                  <a:pt x="1091" y="318"/>
                </a:cubicBezTo>
                <a:lnTo>
                  <a:pt x="1016" y="358"/>
                </a:lnTo>
                <a:close/>
                <a:moveTo>
                  <a:pt x="553" y="840"/>
                </a:moveTo>
                <a:cubicBezTo>
                  <a:pt x="264" y="681"/>
                  <a:pt x="264" y="681"/>
                  <a:pt x="264" y="681"/>
                </a:cubicBezTo>
                <a:cubicBezTo>
                  <a:pt x="456" y="576"/>
                  <a:pt x="456" y="576"/>
                  <a:pt x="456" y="576"/>
                </a:cubicBezTo>
                <a:cubicBezTo>
                  <a:pt x="553" y="629"/>
                  <a:pt x="553" y="629"/>
                  <a:pt x="553" y="629"/>
                </a:cubicBezTo>
                <a:lnTo>
                  <a:pt x="553" y="840"/>
                </a:lnTo>
                <a:close/>
                <a:moveTo>
                  <a:pt x="581" y="629"/>
                </a:moveTo>
                <a:cubicBezTo>
                  <a:pt x="678" y="576"/>
                  <a:pt x="678" y="576"/>
                  <a:pt x="678" y="576"/>
                </a:cubicBezTo>
                <a:cubicBezTo>
                  <a:pt x="870" y="681"/>
                  <a:pt x="870" y="681"/>
                  <a:pt x="870" y="681"/>
                </a:cubicBezTo>
                <a:cubicBezTo>
                  <a:pt x="581" y="840"/>
                  <a:pt x="581" y="840"/>
                  <a:pt x="581" y="840"/>
                </a:cubicBezTo>
                <a:lnTo>
                  <a:pt x="581" y="629"/>
                </a:lnTo>
                <a:close/>
                <a:moveTo>
                  <a:pt x="567" y="605"/>
                </a:moveTo>
                <a:cubicBezTo>
                  <a:pt x="485" y="560"/>
                  <a:pt x="485" y="560"/>
                  <a:pt x="485" y="560"/>
                </a:cubicBezTo>
                <a:cubicBezTo>
                  <a:pt x="567" y="515"/>
                  <a:pt x="567" y="515"/>
                  <a:pt x="567" y="515"/>
                </a:cubicBezTo>
                <a:cubicBezTo>
                  <a:pt x="649" y="560"/>
                  <a:pt x="649" y="560"/>
                  <a:pt x="649" y="560"/>
                </a:cubicBezTo>
                <a:lnTo>
                  <a:pt x="567" y="605"/>
                </a:lnTo>
                <a:close/>
                <a:moveTo>
                  <a:pt x="553" y="491"/>
                </a:moveTo>
                <a:cubicBezTo>
                  <a:pt x="456" y="544"/>
                  <a:pt x="456" y="544"/>
                  <a:pt x="456" y="544"/>
                </a:cubicBezTo>
                <a:cubicBezTo>
                  <a:pt x="264" y="439"/>
                  <a:pt x="264" y="439"/>
                  <a:pt x="264" y="439"/>
                </a:cubicBezTo>
                <a:cubicBezTo>
                  <a:pt x="553" y="280"/>
                  <a:pt x="553" y="280"/>
                  <a:pt x="553" y="280"/>
                </a:cubicBezTo>
                <a:lnTo>
                  <a:pt x="553" y="491"/>
                </a:lnTo>
                <a:close/>
                <a:moveTo>
                  <a:pt x="581" y="491"/>
                </a:moveTo>
                <a:cubicBezTo>
                  <a:pt x="581" y="280"/>
                  <a:pt x="581" y="280"/>
                  <a:pt x="581" y="280"/>
                </a:cubicBezTo>
                <a:cubicBezTo>
                  <a:pt x="870" y="439"/>
                  <a:pt x="870" y="439"/>
                  <a:pt x="870" y="439"/>
                </a:cubicBezTo>
                <a:cubicBezTo>
                  <a:pt x="678" y="544"/>
                  <a:pt x="678" y="544"/>
                  <a:pt x="678" y="544"/>
                </a:cubicBezTo>
                <a:lnTo>
                  <a:pt x="581" y="491"/>
                </a:lnTo>
                <a:close/>
                <a:moveTo>
                  <a:pt x="146" y="374"/>
                </a:moveTo>
                <a:cubicBezTo>
                  <a:pt x="240" y="323"/>
                  <a:pt x="240" y="323"/>
                  <a:pt x="240" y="323"/>
                </a:cubicBezTo>
                <a:cubicBezTo>
                  <a:pt x="247" y="319"/>
                  <a:pt x="249" y="311"/>
                  <a:pt x="245" y="304"/>
                </a:cubicBezTo>
                <a:cubicBezTo>
                  <a:pt x="242" y="297"/>
                  <a:pt x="233" y="295"/>
                  <a:pt x="226" y="299"/>
                </a:cubicBezTo>
                <a:cubicBezTo>
                  <a:pt x="117" y="358"/>
                  <a:pt x="117" y="358"/>
                  <a:pt x="117" y="358"/>
                </a:cubicBezTo>
                <a:cubicBezTo>
                  <a:pt x="43" y="318"/>
                  <a:pt x="43" y="318"/>
                  <a:pt x="43" y="318"/>
                </a:cubicBezTo>
                <a:cubicBezTo>
                  <a:pt x="553" y="38"/>
                  <a:pt x="553" y="38"/>
                  <a:pt x="553" y="38"/>
                </a:cubicBezTo>
                <a:cubicBezTo>
                  <a:pt x="553" y="249"/>
                  <a:pt x="553" y="249"/>
                  <a:pt x="553" y="249"/>
                </a:cubicBezTo>
                <a:cubicBezTo>
                  <a:pt x="235" y="423"/>
                  <a:pt x="235" y="423"/>
                  <a:pt x="235" y="423"/>
                </a:cubicBezTo>
                <a:lnTo>
                  <a:pt x="146" y="374"/>
                </a:lnTo>
                <a:close/>
                <a:moveTo>
                  <a:pt x="146" y="617"/>
                </a:moveTo>
                <a:cubicBezTo>
                  <a:pt x="240" y="565"/>
                  <a:pt x="240" y="565"/>
                  <a:pt x="240" y="565"/>
                </a:cubicBezTo>
                <a:cubicBezTo>
                  <a:pt x="247" y="562"/>
                  <a:pt x="249" y="553"/>
                  <a:pt x="245" y="546"/>
                </a:cubicBezTo>
                <a:cubicBezTo>
                  <a:pt x="242" y="540"/>
                  <a:pt x="233" y="537"/>
                  <a:pt x="226" y="541"/>
                </a:cubicBezTo>
                <a:cubicBezTo>
                  <a:pt x="117" y="601"/>
                  <a:pt x="117" y="601"/>
                  <a:pt x="117" y="601"/>
                </a:cubicBezTo>
                <a:cubicBezTo>
                  <a:pt x="43" y="560"/>
                  <a:pt x="43" y="560"/>
                  <a:pt x="43" y="560"/>
                </a:cubicBezTo>
                <a:cubicBezTo>
                  <a:pt x="235" y="455"/>
                  <a:pt x="235" y="455"/>
                  <a:pt x="235" y="455"/>
                </a:cubicBezTo>
                <a:cubicBezTo>
                  <a:pt x="427" y="560"/>
                  <a:pt x="427" y="560"/>
                  <a:pt x="427" y="560"/>
                </a:cubicBezTo>
                <a:cubicBezTo>
                  <a:pt x="235" y="665"/>
                  <a:pt x="235" y="665"/>
                  <a:pt x="235" y="665"/>
                </a:cubicBezTo>
                <a:lnTo>
                  <a:pt x="146" y="617"/>
                </a:lnTo>
                <a:close/>
                <a:moveTo>
                  <a:pt x="235" y="697"/>
                </a:moveTo>
                <a:cubicBezTo>
                  <a:pt x="553" y="872"/>
                  <a:pt x="553" y="872"/>
                  <a:pt x="553" y="872"/>
                </a:cubicBezTo>
                <a:cubicBezTo>
                  <a:pt x="553" y="1082"/>
                  <a:pt x="553" y="1082"/>
                  <a:pt x="553" y="1082"/>
                </a:cubicBezTo>
                <a:cubicBezTo>
                  <a:pt x="146" y="859"/>
                  <a:pt x="146" y="859"/>
                  <a:pt x="146" y="859"/>
                </a:cubicBezTo>
                <a:cubicBezTo>
                  <a:pt x="240" y="808"/>
                  <a:pt x="240" y="808"/>
                  <a:pt x="240" y="808"/>
                </a:cubicBezTo>
                <a:cubicBezTo>
                  <a:pt x="247" y="804"/>
                  <a:pt x="249" y="796"/>
                  <a:pt x="245" y="789"/>
                </a:cubicBezTo>
                <a:cubicBezTo>
                  <a:pt x="242" y="782"/>
                  <a:pt x="233" y="780"/>
                  <a:pt x="226" y="783"/>
                </a:cubicBezTo>
                <a:cubicBezTo>
                  <a:pt x="117" y="843"/>
                  <a:pt x="117" y="843"/>
                  <a:pt x="117" y="843"/>
                </a:cubicBezTo>
                <a:cubicBezTo>
                  <a:pt x="43" y="802"/>
                  <a:pt x="43" y="802"/>
                  <a:pt x="43" y="802"/>
                </a:cubicBezTo>
                <a:lnTo>
                  <a:pt x="235" y="697"/>
                </a:lnTo>
                <a:close/>
                <a:moveTo>
                  <a:pt x="1091" y="802"/>
                </a:moveTo>
                <a:cubicBezTo>
                  <a:pt x="1016" y="843"/>
                  <a:pt x="1016" y="843"/>
                  <a:pt x="1016" y="843"/>
                </a:cubicBezTo>
                <a:cubicBezTo>
                  <a:pt x="908" y="783"/>
                  <a:pt x="908" y="783"/>
                  <a:pt x="908" y="783"/>
                </a:cubicBezTo>
                <a:cubicBezTo>
                  <a:pt x="901" y="780"/>
                  <a:pt x="892" y="782"/>
                  <a:pt x="889" y="789"/>
                </a:cubicBezTo>
                <a:cubicBezTo>
                  <a:pt x="885" y="796"/>
                  <a:pt x="887" y="804"/>
                  <a:pt x="894" y="808"/>
                </a:cubicBezTo>
                <a:cubicBezTo>
                  <a:pt x="987" y="859"/>
                  <a:pt x="987" y="859"/>
                  <a:pt x="987" y="859"/>
                </a:cubicBezTo>
                <a:cubicBezTo>
                  <a:pt x="581" y="1082"/>
                  <a:pt x="581" y="1082"/>
                  <a:pt x="581" y="1082"/>
                </a:cubicBezTo>
                <a:cubicBezTo>
                  <a:pt x="581" y="872"/>
                  <a:pt x="581" y="872"/>
                  <a:pt x="581" y="872"/>
                </a:cubicBezTo>
                <a:cubicBezTo>
                  <a:pt x="899" y="697"/>
                  <a:pt x="899" y="697"/>
                  <a:pt x="899" y="697"/>
                </a:cubicBezTo>
                <a:lnTo>
                  <a:pt x="1091" y="802"/>
                </a:lnTo>
                <a:close/>
                <a:moveTo>
                  <a:pt x="707" y="560"/>
                </a:moveTo>
                <a:cubicBezTo>
                  <a:pt x="899" y="455"/>
                  <a:pt x="899" y="455"/>
                  <a:pt x="899" y="455"/>
                </a:cubicBezTo>
                <a:cubicBezTo>
                  <a:pt x="1091" y="560"/>
                  <a:pt x="1091" y="560"/>
                  <a:pt x="1091" y="560"/>
                </a:cubicBezTo>
                <a:cubicBezTo>
                  <a:pt x="1016" y="601"/>
                  <a:pt x="1016" y="601"/>
                  <a:pt x="1016" y="601"/>
                </a:cubicBezTo>
                <a:cubicBezTo>
                  <a:pt x="908" y="541"/>
                  <a:pt x="908" y="541"/>
                  <a:pt x="908" y="541"/>
                </a:cubicBezTo>
                <a:cubicBezTo>
                  <a:pt x="901" y="537"/>
                  <a:pt x="892" y="540"/>
                  <a:pt x="889" y="546"/>
                </a:cubicBezTo>
                <a:cubicBezTo>
                  <a:pt x="885" y="553"/>
                  <a:pt x="887" y="562"/>
                  <a:pt x="894" y="565"/>
                </a:cubicBezTo>
                <a:cubicBezTo>
                  <a:pt x="987" y="617"/>
                  <a:pt x="987" y="617"/>
                  <a:pt x="987" y="617"/>
                </a:cubicBezTo>
                <a:cubicBezTo>
                  <a:pt x="899" y="665"/>
                  <a:pt x="899" y="665"/>
                  <a:pt x="899" y="665"/>
                </a:cubicBezTo>
                <a:lnTo>
                  <a:pt x="707" y="560"/>
                </a:lnTo>
                <a:close/>
              </a:path>
            </a:pathLst>
          </a:custGeom>
          <a:solidFill>
            <a:schemeClr val="accent1"/>
          </a:solidFill>
          <a:ln>
            <a:noFill/>
          </a:ln>
        </p:spPr>
        <p:txBody>
          <a:bodyPr vert="horz" wrap="square" lIns="0" tIns="0" rIns="0" bIns="0" numCol="1" anchor="t" anchorCtr="0" compatLnSpc="1">
            <a:prstTxWarp prst="textNoShape">
              <a:avLst/>
            </a:prstTxWarp>
          </a:bodyPr>
          <a:lstStyle/>
          <a:p>
            <a:endParaRPr lang="de-DE">
              <a:latin typeface="Arial" panose="020B0604020202020204" pitchFamily="34" charset="0"/>
            </a:endParaRPr>
          </a:p>
        </p:txBody>
      </p:sp>
      <p:sp>
        <p:nvSpPr>
          <p:cNvPr id="2" name="Textfeld 1">
            <a:extLst>
              <a:ext uri="{FF2B5EF4-FFF2-40B4-BE49-F238E27FC236}">
                <a16:creationId xmlns:a16="http://schemas.microsoft.com/office/drawing/2014/main" id="{F11F946C-C289-304F-81B1-3511C29B1B02}"/>
              </a:ext>
            </a:extLst>
          </p:cNvPr>
          <p:cNvSpPr txBox="1"/>
          <p:nvPr/>
        </p:nvSpPr>
        <p:spPr>
          <a:xfrm>
            <a:off x="1055642" y="2707962"/>
            <a:ext cx="2811293" cy="642026"/>
          </a:xfrm>
          <a:prstGeom prst="rect">
            <a:avLst/>
          </a:prstGeom>
          <a:noFill/>
        </p:spPr>
        <p:txBody>
          <a:bodyPr wrap="square" lIns="0" tIns="0" rIns="0" bIns="0" rtlCol="0">
            <a:noAutofit/>
          </a:bodyPr>
          <a:lstStyle/>
          <a:p>
            <a:pPr>
              <a:buSzPct val="80000"/>
            </a:pPr>
            <a:r>
              <a:rPr lang="de-DE" dirty="0">
                <a:hlinkClick r:id="rId2"/>
              </a:rPr>
              <a:t>Telekom BDD-</a:t>
            </a:r>
            <a:r>
              <a:rPr lang="de-DE" dirty="0" err="1">
                <a:hlinkClick r:id="rId2"/>
              </a:rPr>
              <a:t>WebApp</a:t>
            </a:r>
            <a:endParaRPr lang="de-DE" dirty="0"/>
          </a:p>
        </p:txBody>
      </p:sp>
    </p:spTree>
    <p:extLst>
      <p:ext uri="{BB962C8B-B14F-4D97-AF65-F5344CB8AC3E}">
        <p14:creationId xmlns:p14="http://schemas.microsoft.com/office/powerpoint/2010/main" val="3810355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Inhaltsplatzhalter 8">
            <a:extLst>
              <a:ext uri="{FF2B5EF4-FFF2-40B4-BE49-F238E27FC236}">
                <a16:creationId xmlns:a16="http://schemas.microsoft.com/office/drawing/2014/main" id="{5EFEE65E-468C-C04A-8D24-A253A7013624}"/>
              </a:ext>
            </a:extLst>
          </p:cNvPr>
          <p:cNvSpPr>
            <a:spLocks noGrp="1"/>
          </p:cNvSpPr>
          <p:nvPr>
            <p:ph sz="half" idx="1"/>
          </p:nvPr>
        </p:nvSpPr>
        <p:spPr>
          <a:xfrm>
            <a:off x="465839" y="1142045"/>
            <a:ext cx="2837993" cy="5056478"/>
          </a:xfrm>
        </p:spPr>
        <p:txBody>
          <a:bodyPr/>
          <a:lstStyle/>
          <a:p>
            <a:pPr marL="0" indent="0"/>
            <a:r>
              <a:rPr lang="de-DE" dirty="0"/>
              <a:t>Cucumber Studio bietet nützliche Features vor allem für Product Owner.</a:t>
            </a:r>
          </a:p>
          <a:p>
            <a:pPr marL="0" indent="0"/>
            <a:endParaRPr lang="de-DE" dirty="0"/>
          </a:p>
          <a:p>
            <a:pPr marL="0" indent="0"/>
            <a:r>
              <a:rPr lang="de-DE" dirty="0"/>
              <a:t>Übersicht über</a:t>
            </a:r>
          </a:p>
          <a:p>
            <a:pPr marL="285750" indent="-285750">
              <a:buFont typeface="Wingdings" panose="05000000000000000000" pitchFamily="2" charset="2"/>
              <a:buChar char="v"/>
            </a:pPr>
            <a:r>
              <a:rPr lang="de-DE" dirty="0"/>
              <a:t>User Stories</a:t>
            </a:r>
          </a:p>
          <a:p>
            <a:pPr marL="285750" indent="-285750">
              <a:buFont typeface="Wingdings" panose="05000000000000000000" pitchFamily="2" charset="2"/>
              <a:buChar char="v"/>
            </a:pPr>
            <a:r>
              <a:rPr lang="de-DE" dirty="0"/>
              <a:t>Features</a:t>
            </a:r>
          </a:p>
          <a:p>
            <a:pPr marL="285750" indent="-285750">
              <a:buFont typeface="Wingdings" panose="05000000000000000000" pitchFamily="2" charset="2"/>
              <a:buChar char="v"/>
            </a:pPr>
            <a:r>
              <a:rPr lang="de-DE" dirty="0"/>
              <a:t>vorhandene Steps</a:t>
            </a:r>
          </a:p>
          <a:p>
            <a:pPr marL="285750" indent="-285750">
              <a:buFont typeface="Wingdings" panose="05000000000000000000" pitchFamily="2" charset="2"/>
              <a:buChar char="v"/>
            </a:pPr>
            <a:r>
              <a:rPr lang="de-DE" dirty="0"/>
              <a:t>Testdurchläufe</a:t>
            </a:r>
          </a:p>
          <a:p>
            <a:pPr marL="0" indent="0"/>
            <a:endParaRPr lang="de-DE" dirty="0"/>
          </a:p>
          <a:p>
            <a:pPr marL="0" indent="0"/>
            <a:r>
              <a:rPr lang="de-DE" dirty="0"/>
              <a:t>Kann die Mitarbeit an den Funktionstests seitens PO verbessern.</a:t>
            </a:r>
          </a:p>
          <a:p>
            <a:pPr marL="0" indent="0"/>
            <a:r>
              <a:rPr lang="de-DE" dirty="0">
                <a:sym typeface="Wingdings" pitchFamily="2" charset="2"/>
              </a:rPr>
              <a:t> Ziel von BDD</a:t>
            </a:r>
            <a:endParaRPr lang="de-DE" dirty="0"/>
          </a:p>
        </p:txBody>
      </p:sp>
      <p:pic>
        <p:nvPicPr>
          <p:cNvPr id="16" name="Inhaltsplatzhalter 15">
            <a:extLst>
              <a:ext uri="{FF2B5EF4-FFF2-40B4-BE49-F238E27FC236}">
                <a16:creationId xmlns:a16="http://schemas.microsoft.com/office/drawing/2014/main" id="{8F785339-8F30-7547-8868-34997565ECE6}"/>
              </a:ext>
            </a:extLst>
          </p:cNvPr>
          <p:cNvPicPr>
            <a:picLocks noGrp="1" noChangeAspect="1"/>
          </p:cNvPicPr>
          <p:nvPr>
            <p:ph sz="half" idx="32"/>
          </p:nvPr>
        </p:nvPicPr>
        <p:blipFill rotWithShape="1">
          <a:blip r:embed="rId2"/>
          <a:srcRect r="40003"/>
          <a:stretch/>
        </p:blipFill>
        <p:spPr>
          <a:xfrm>
            <a:off x="3720395" y="2714539"/>
            <a:ext cx="4238228" cy="3483984"/>
          </a:xfrm>
        </p:spPr>
      </p:pic>
      <p:sp>
        <p:nvSpPr>
          <p:cNvPr id="5" name="Datumsplatzhalter 4">
            <a:extLst>
              <a:ext uri="{FF2B5EF4-FFF2-40B4-BE49-F238E27FC236}">
                <a16:creationId xmlns:a16="http://schemas.microsoft.com/office/drawing/2014/main" id="{03511C93-1FEB-A74F-8AA2-8D521920FDB1}"/>
              </a:ext>
            </a:extLst>
          </p:cNvPr>
          <p:cNvSpPr>
            <a:spLocks noGrp="1"/>
          </p:cNvSpPr>
          <p:nvPr>
            <p:ph type="dt" sz="half" idx="34"/>
          </p:nvPr>
        </p:nvSpPr>
        <p:spPr/>
        <p:txBody>
          <a:bodyPr/>
          <a:lstStyle/>
          <a:p>
            <a:fld id="{BFDAD13F-B150-48FA-9084-D9E756CCCB07}" type="datetime1">
              <a:rPr lang="de-DE" smtClean="0"/>
              <a:pPr/>
              <a:t>23.11.2021</a:t>
            </a:fld>
            <a:endParaRPr lang="de-DE"/>
          </a:p>
        </p:txBody>
      </p:sp>
      <p:sp>
        <p:nvSpPr>
          <p:cNvPr id="6" name="Fußzeilenplatzhalter 5">
            <a:extLst>
              <a:ext uri="{FF2B5EF4-FFF2-40B4-BE49-F238E27FC236}">
                <a16:creationId xmlns:a16="http://schemas.microsoft.com/office/drawing/2014/main" id="{C5E3D0AE-A58F-A448-818E-F6BE3462EB0D}"/>
              </a:ext>
            </a:extLst>
          </p:cNvPr>
          <p:cNvSpPr>
            <a:spLocks noGrp="1"/>
          </p:cNvSpPr>
          <p:nvPr>
            <p:ph type="ftr" sz="quarter" idx="35"/>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7" name="Foliennummernplatzhalter 6">
            <a:extLst>
              <a:ext uri="{FF2B5EF4-FFF2-40B4-BE49-F238E27FC236}">
                <a16:creationId xmlns:a16="http://schemas.microsoft.com/office/drawing/2014/main" id="{93DD6E57-D2C2-E241-89B1-71916305ED8B}"/>
              </a:ext>
            </a:extLst>
          </p:cNvPr>
          <p:cNvSpPr>
            <a:spLocks noGrp="1"/>
          </p:cNvSpPr>
          <p:nvPr>
            <p:ph type="sldNum" sz="quarter" idx="36"/>
          </p:nvPr>
        </p:nvSpPr>
        <p:spPr/>
        <p:txBody>
          <a:bodyPr/>
          <a:lstStyle/>
          <a:p>
            <a:fld id="{02CEFE82-39F2-4F47-8A0C-D5AB3496FA5C}" type="slidenum">
              <a:rPr lang="de-DE" smtClean="0"/>
              <a:pPr/>
              <a:t>22</a:t>
            </a:fld>
            <a:endParaRPr lang="de-DE"/>
          </a:p>
        </p:txBody>
      </p:sp>
      <p:sp>
        <p:nvSpPr>
          <p:cNvPr id="8" name="Titel 7">
            <a:extLst>
              <a:ext uri="{FF2B5EF4-FFF2-40B4-BE49-F238E27FC236}">
                <a16:creationId xmlns:a16="http://schemas.microsoft.com/office/drawing/2014/main" id="{0C567D2D-8D38-DD46-9184-70F02D8A9073}"/>
              </a:ext>
            </a:extLst>
          </p:cNvPr>
          <p:cNvSpPr>
            <a:spLocks noGrp="1"/>
          </p:cNvSpPr>
          <p:nvPr>
            <p:ph type="title"/>
          </p:nvPr>
        </p:nvSpPr>
        <p:spPr/>
        <p:txBody>
          <a:bodyPr/>
          <a:lstStyle/>
          <a:p>
            <a:r>
              <a:rPr lang="de-DE" dirty="0"/>
              <a:t>Cucumber Studio</a:t>
            </a:r>
          </a:p>
        </p:txBody>
      </p:sp>
      <p:pic>
        <p:nvPicPr>
          <p:cNvPr id="14" name="Inhaltsplatzhalter 13">
            <a:extLst>
              <a:ext uri="{FF2B5EF4-FFF2-40B4-BE49-F238E27FC236}">
                <a16:creationId xmlns:a16="http://schemas.microsoft.com/office/drawing/2014/main" id="{F2247231-2CC4-1F4F-82A3-BC357C9B0871}"/>
              </a:ext>
            </a:extLst>
          </p:cNvPr>
          <p:cNvPicPr>
            <a:picLocks noGrp="1" noChangeAspect="1"/>
          </p:cNvPicPr>
          <p:nvPr>
            <p:ph sz="half" idx="31"/>
          </p:nvPr>
        </p:nvPicPr>
        <p:blipFill>
          <a:blip r:embed="rId3"/>
          <a:stretch>
            <a:fillRect/>
          </a:stretch>
        </p:blipFill>
        <p:spPr>
          <a:xfrm>
            <a:off x="5141008" y="57020"/>
            <a:ext cx="6639225" cy="3271098"/>
          </a:xfrm>
        </p:spPr>
      </p:pic>
      <p:pic>
        <p:nvPicPr>
          <p:cNvPr id="18" name="Inhaltsplatzhalter 17">
            <a:extLst>
              <a:ext uri="{FF2B5EF4-FFF2-40B4-BE49-F238E27FC236}">
                <a16:creationId xmlns:a16="http://schemas.microsoft.com/office/drawing/2014/main" id="{A0E0FE97-1023-4949-9889-941881EC0303}"/>
              </a:ext>
            </a:extLst>
          </p:cNvPr>
          <p:cNvPicPr>
            <a:picLocks noGrp="1" noChangeAspect="1"/>
          </p:cNvPicPr>
          <p:nvPr>
            <p:ph sz="half" idx="33"/>
          </p:nvPr>
        </p:nvPicPr>
        <p:blipFill rotWithShape="1">
          <a:blip r:embed="rId4"/>
          <a:srcRect l="3295" r="44610"/>
          <a:stretch/>
        </p:blipFill>
        <p:spPr>
          <a:xfrm>
            <a:off x="8020686" y="2584739"/>
            <a:ext cx="3968885" cy="3743585"/>
          </a:xfrm>
        </p:spPr>
      </p:pic>
    </p:spTree>
    <p:extLst>
      <p:ext uri="{BB962C8B-B14F-4D97-AF65-F5344CB8AC3E}">
        <p14:creationId xmlns:p14="http://schemas.microsoft.com/office/powerpoint/2010/main" val="3074581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61F7A-8BCB-4646-B7D5-280CA7DC4DAA}"/>
              </a:ext>
            </a:extLst>
          </p:cNvPr>
          <p:cNvSpPr>
            <a:spLocks noGrp="1"/>
          </p:cNvSpPr>
          <p:nvPr>
            <p:ph type="title"/>
          </p:nvPr>
        </p:nvSpPr>
        <p:spPr>
          <a:xfrm>
            <a:off x="755998" y="468000"/>
            <a:ext cx="11037600" cy="332399"/>
          </a:xfrm>
        </p:spPr>
        <p:txBody>
          <a:bodyPr/>
          <a:lstStyle/>
          <a:p>
            <a:r>
              <a:rPr lang="de-DE" dirty="0"/>
              <a:t>Demo</a:t>
            </a:r>
          </a:p>
        </p:txBody>
      </p:sp>
      <p:sp>
        <p:nvSpPr>
          <p:cNvPr id="5" name="Date Placeholder 4">
            <a:extLst>
              <a:ext uri="{FF2B5EF4-FFF2-40B4-BE49-F238E27FC236}">
                <a16:creationId xmlns:a16="http://schemas.microsoft.com/office/drawing/2014/main" id="{B062F7C3-1544-C245-BD82-F456E0645129}"/>
              </a:ext>
            </a:extLst>
          </p:cNvPr>
          <p:cNvSpPr>
            <a:spLocks noGrp="1"/>
          </p:cNvSpPr>
          <p:nvPr>
            <p:ph type="dt" sz="half" idx="20"/>
          </p:nvPr>
        </p:nvSpPr>
        <p:spPr/>
        <p:txBody>
          <a:bodyPr/>
          <a:lstStyle/>
          <a:p>
            <a:fld id="{8F698533-FC6E-4163-A8E0-9190274D324A}" type="datetime1">
              <a:rPr lang="de-DE" noProof="0" smtClean="0"/>
              <a:t>23.11.2021</a:t>
            </a:fld>
            <a:endParaRPr lang="de-DE" noProof="0"/>
          </a:p>
        </p:txBody>
      </p:sp>
      <p:sp>
        <p:nvSpPr>
          <p:cNvPr id="4" name="Footer Placeholder 3">
            <a:extLst>
              <a:ext uri="{FF2B5EF4-FFF2-40B4-BE49-F238E27FC236}">
                <a16:creationId xmlns:a16="http://schemas.microsoft.com/office/drawing/2014/main" id="{9A9719CB-077C-3A40-BCD1-5E71B6B5BDFB}"/>
              </a:ext>
            </a:extLst>
          </p:cNvPr>
          <p:cNvSpPr>
            <a:spLocks noGrp="1"/>
          </p:cNvSpPr>
          <p:nvPr>
            <p:ph type="ftr" sz="quarter" idx="21"/>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6" name="Slide Number Placeholder 5">
            <a:extLst>
              <a:ext uri="{FF2B5EF4-FFF2-40B4-BE49-F238E27FC236}">
                <a16:creationId xmlns:a16="http://schemas.microsoft.com/office/drawing/2014/main" id="{DBEEF954-0464-ED46-80A8-16AE0405281D}"/>
              </a:ext>
            </a:extLst>
          </p:cNvPr>
          <p:cNvSpPr>
            <a:spLocks noGrp="1"/>
          </p:cNvSpPr>
          <p:nvPr>
            <p:ph type="sldNum" sz="quarter" idx="22"/>
          </p:nvPr>
        </p:nvSpPr>
        <p:spPr/>
        <p:txBody>
          <a:bodyPr/>
          <a:lstStyle/>
          <a:p>
            <a:fld id="{02CEFE82-39F2-4F47-8A0C-D5AB3496FA5C}" type="slidenum">
              <a:rPr lang="de-DE" noProof="0" smtClean="0"/>
              <a:t>23</a:t>
            </a:fld>
            <a:endParaRPr lang="de-DE" noProof="0"/>
          </a:p>
        </p:txBody>
      </p:sp>
      <p:pic>
        <p:nvPicPr>
          <p:cNvPr id="10" name="Inhaltsplatzhalter 10" descr="Ein Bild, das Computer, drinnen, Tisch, Laptop enthält.&#10;&#10;Automatisch generierte Beschreibung">
            <a:extLst>
              <a:ext uri="{FF2B5EF4-FFF2-40B4-BE49-F238E27FC236}">
                <a16:creationId xmlns:a16="http://schemas.microsoft.com/office/drawing/2014/main" id="{9150370B-52E1-0145-9E75-40ECEC0049AB}"/>
              </a:ext>
            </a:extLst>
          </p:cNvPr>
          <p:cNvPicPr>
            <a:picLocks noChangeAspect="1"/>
          </p:cNvPicPr>
          <p:nvPr/>
        </p:nvPicPr>
        <p:blipFill>
          <a:blip r:embed="rId2"/>
          <a:stretch>
            <a:fillRect/>
          </a:stretch>
        </p:blipFill>
        <p:spPr>
          <a:xfrm>
            <a:off x="3134496" y="1382486"/>
            <a:ext cx="5632607" cy="4093028"/>
          </a:xfrm>
          <a:prstGeom prst="rect">
            <a:avLst/>
          </a:prstGeom>
        </p:spPr>
      </p:pic>
    </p:spTree>
    <p:extLst>
      <p:ext uri="{BB962C8B-B14F-4D97-AF65-F5344CB8AC3E}">
        <p14:creationId xmlns:p14="http://schemas.microsoft.com/office/powerpoint/2010/main" val="3110209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971C1C50-DD1D-4B43-B9BD-32E745652675}"/>
              </a:ext>
            </a:extLst>
          </p:cNvPr>
          <p:cNvSpPr>
            <a:spLocks noGrp="1"/>
          </p:cNvSpPr>
          <p:nvPr>
            <p:ph sz="half" idx="15"/>
          </p:nvPr>
        </p:nvSpPr>
        <p:spPr>
          <a:xfrm>
            <a:off x="396000" y="1750638"/>
            <a:ext cx="3886151" cy="3538186"/>
          </a:xfrm>
        </p:spPr>
        <p:txBody>
          <a:bodyPr/>
          <a:lstStyle/>
          <a:p>
            <a:r>
              <a:rPr lang="de-DE" sz="2000" dirty="0"/>
              <a:t>…den Quellcode finden Sie hier:</a:t>
            </a:r>
            <a:br>
              <a:rPr lang="de-DE" sz="2000" dirty="0"/>
            </a:br>
            <a:endParaRPr lang="de-DE" sz="2000" dirty="0"/>
          </a:p>
          <a:p>
            <a:r>
              <a:rPr lang="de-DE" sz="2000" dirty="0">
                <a:hlinkClick r:id="rId2"/>
              </a:rPr>
              <a:t>https://github.com/wolffj1995/</a:t>
            </a:r>
            <a:br>
              <a:rPr lang="de-DE" sz="2000" dirty="0">
                <a:hlinkClick r:id="rId2"/>
              </a:rPr>
            </a:br>
            <a:r>
              <a:rPr lang="de-DE" sz="2000" dirty="0">
                <a:hlinkClick r:id="rId2"/>
              </a:rPr>
              <a:t>RingvorlesungHSZG</a:t>
            </a:r>
            <a:endParaRPr lang="de-DE" sz="2000" dirty="0"/>
          </a:p>
          <a:p>
            <a:endParaRPr lang="de-DE" sz="2000" dirty="0"/>
          </a:p>
          <a:p>
            <a:endParaRPr lang="de-DE" sz="2000" dirty="0"/>
          </a:p>
          <a:p>
            <a:r>
              <a:rPr lang="de-DE" sz="2000" dirty="0"/>
              <a:t>…und mehr Code finden Sie hier:</a:t>
            </a:r>
            <a:br>
              <a:rPr lang="de-DE" sz="2000" dirty="0"/>
            </a:br>
            <a:endParaRPr lang="de-DE" sz="2000" dirty="0"/>
          </a:p>
          <a:p>
            <a:r>
              <a:rPr lang="de-DE" sz="2000" dirty="0">
                <a:hlinkClick r:id="rId3"/>
              </a:rPr>
              <a:t>https://github.com/wolffj1995/</a:t>
            </a:r>
            <a:br>
              <a:rPr lang="de-DE" sz="2000" dirty="0">
                <a:hlinkClick r:id="rId3"/>
              </a:rPr>
            </a:br>
            <a:r>
              <a:rPr lang="de-DE" sz="2000" dirty="0">
                <a:hlinkClick r:id="rId3"/>
              </a:rPr>
              <a:t>AdvancedBDD</a:t>
            </a:r>
            <a:endParaRPr lang="de-DE" sz="2000" dirty="0"/>
          </a:p>
        </p:txBody>
      </p:sp>
      <p:pic>
        <p:nvPicPr>
          <p:cNvPr id="15" name="Content Placeholder 14">
            <a:extLst>
              <a:ext uri="{FF2B5EF4-FFF2-40B4-BE49-F238E27FC236}">
                <a16:creationId xmlns:a16="http://schemas.microsoft.com/office/drawing/2014/main" id="{2ED46015-C9C9-9448-901C-C505194203DC}"/>
              </a:ext>
            </a:extLst>
          </p:cNvPr>
          <p:cNvPicPr>
            <a:picLocks noGrp="1"/>
          </p:cNvPicPr>
          <p:nvPr>
            <p:ph sz="half" idx="14"/>
          </p:nvPr>
        </p:nvPicPr>
        <p:blipFill>
          <a:blip r:embed="rId4">
            <a:extLst>
              <a:ext uri="{837473B0-CC2E-450A-ABE3-18F120FF3D39}">
                <a1611:picAttrSrcUrl xmlns:a1611="http://schemas.microsoft.com/office/drawing/2016/11/main" r:id="rId5"/>
              </a:ext>
            </a:extLst>
          </a:blip>
          <a:srcRect/>
          <a:stretch/>
        </p:blipFill>
        <p:spPr>
          <a:xfrm>
            <a:off x="4754945" y="1587712"/>
            <a:ext cx="7037005" cy="3952451"/>
          </a:xfrm>
        </p:spPr>
      </p:pic>
      <p:sp>
        <p:nvSpPr>
          <p:cNvPr id="5" name="Footer Placeholder 4">
            <a:extLst>
              <a:ext uri="{FF2B5EF4-FFF2-40B4-BE49-F238E27FC236}">
                <a16:creationId xmlns:a16="http://schemas.microsoft.com/office/drawing/2014/main" id="{FDCB0CE3-03AC-0E42-8AD9-EBE7E664737D}"/>
              </a:ext>
            </a:extLst>
          </p:cNvPr>
          <p:cNvSpPr>
            <a:spLocks noGrp="1"/>
          </p:cNvSpPr>
          <p:nvPr>
            <p:ph type="ftr" sz="quarter" idx="11"/>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6" name="Date Placeholder 5">
            <a:extLst>
              <a:ext uri="{FF2B5EF4-FFF2-40B4-BE49-F238E27FC236}">
                <a16:creationId xmlns:a16="http://schemas.microsoft.com/office/drawing/2014/main" id="{967A9699-06B3-514B-8904-9473EDEE904A}"/>
              </a:ext>
            </a:extLst>
          </p:cNvPr>
          <p:cNvSpPr>
            <a:spLocks noGrp="1"/>
          </p:cNvSpPr>
          <p:nvPr>
            <p:ph type="dt" sz="half" idx="10"/>
          </p:nvPr>
        </p:nvSpPr>
        <p:spPr/>
        <p:txBody>
          <a:bodyPr/>
          <a:lstStyle/>
          <a:p>
            <a:fld id="{70EF8492-ADB9-4EBE-9A60-E55C77C98726}" type="datetime1">
              <a:rPr lang="de-DE" noProof="0" smtClean="0"/>
              <a:t>23.11.2021</a:t>
            </a:fld>
            <a:endParaRPr lang="de-DE" noProof="0"/>
          </a:p>
        </p:txBody>
      </p:sp>
      <p:sp>
        <p:nvSpPr>
          <p:cNvPr id="7" name="Slide Number Placeholder 6">
            <a:extLst>
              <a:ext uri="{FF2B5EF4-FFF2-40B4-BE49-F238E27FC236}">
                <a16:creationId xmlns:a16="http://schemas.microsoft.com/office/drawing/2014/main" id="{1C8D2324-0092-B341-8B2A-02220BC9AF65}"/>
              </a:ext>
            </a:extLst>
          </p:cNvPr>
          <p:cNvSpPr>
            <a:spLocks noGrp="1"/>
          </p:cNvSpPr>
          <p:nvPr>
            <p:ph type="sldNum" sz="quarter" idx="12"/>
          </p:nvPr>
        </p:nvSpPr>
        <p:spPr/>
        <p:txBody>
          <a:bodyPr/>
          <a:lstStyle/>
          <a:p>
            <a:fld id="{02CEFE82-39F2-4F47-8A0C-D5AB3496FA5C}" type="slidenum">
              <a:rPr lang="de-DE" noProof="0" smtClean="0"/>
              <a:t>24</a:t>
            </a:fld>
            <a:endParaRPr lang="de-DE" noProof="0"/>
          </a:p>
        </p:txBody>
      </p:sp>
      <p:sp>
        <p:nvSpPr>
          <p:cNvPr id="2" name="Title 1">
            <a:extLst>
              <a:ext uri="{FF2B5EF4-FFF2-40B4-BE49-F238E27FC236}">
                <a16:creationId xmlns:a16="http://schemas.microsoft.com/office/drawing/2014/main" id="{E8A20971-09E7-0B49-9B18-D06A4921AFE1}"/>
              </a:ext>
            </a:extLst>
          </p:cNvPr>
          <p:cNvSpPr>
            <a:spLocks noGrp="1"/>
          </p:cNvSpPr>
          <p:nvPr>
            <p:ph type="title"/>
          </p:nvPr>
        </p:nvSpPr>
        <p:spPr/>
        <p:txBody>
          <a:bodyPr/>
          <a:lstStyle/>
          <a:p>
            <a:r>
              <a:rPr lang="de-DE" dirty="0"/>
              <a:t>Vielen Dank für Ihre Aufmerksamkeit!</a:t>
            </a:r>
          </a:p>
        </p:txBody>
      </p:sp>
      <p:sp>
        <p:nvSpPr>
          <p:cNvPr id="16" name="Dekorelement">
            <a:extLst>
              <a:ext uri="{FF2B5EF4-FFF2-40B4-BE49-F238E27FC236}">
                <a16:creationId xmlns:a16="http://schemas.microsoft.com/office/drawing/2014/main" id="{09343C5F-F386-0449-AC58-9E080E2A54C6}"/>
              </a:ext>
            </a:extLst>
          </p:cNvPr>
          <p:cNvSpPr>
            <a:spLocks noGrp="1"/>
          </p:cNvSpPr>
          <p:nvPr/>
        </p:nvSpPr>
        <p:spPr bwMode="gray">
          <a:xfrm>
            <a:off x="4724798" y="2557324"/>
            <a:ext cx="93600" cy="1692000"/>
          </a:xfrm>
          <a:prstGeom prst="rect">
            <a:avLst/>
          </a:prstGeom>
          <a:solidFill>
            <a:schemeClr val="accent1"/>
          </a:solidFill>
        </p:spPr>
        <p:txBody>
          <a:bodyPr vert="horz" lIns="0" tIns="0" rIns="0" bIns="0" rtlCol="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solidFill>
                <a:schemeClr val="accent1"/>
              </a:solidFill>
              <a:latin typeface="Arial" panose="020B0604020202020204" pitchFamily="34" charset="0"/>
            </a:endParaRPr>
          </a:p>
        </p:txBody>
      </p:sp>
      <p:sp>
        <p:nvSpPr>
          <p:cNvPr id="8" name="Textfeld 7">
            <a:extLst>
              <a:ext uri="{FF2B5EF4-FFF2-40B4-BE49-F238E27FC236}">
                <a16:creationId xmlns:a16="http://schemas.microsoft.com/office/drawing/2014/main" id="{B0470570-DDE7-6745-A786-A288CF2F2676}"/>
              </a:ext>
            </a:extLst>
          </p:cNvPr>
          <p:cNvSpPr txBox="1"/>
          <p:nvPr/>
        </p:nvSpPr>
        <p:spPr>
          <a:xfrm>
            <a:off x="4754945" y="5540163"/>
            <a:ext cx="7037005" cy="138499"/>
          </a:xfrm>
          <a:prstGeom prst="rect">
            <a:avLst/>
          </a:prstGeom>
          <a:noFill/>
        </p:spPr>
        <p:txBody>
          <a:bodyPr wrap="square" lIns="0" tIns="0" rIns="0" bIns="0" rtlCol="0">
            <a:spAutoFit/>
          </a:bodyPr>
          <a:lstStyle/>
          <a:p>
            <a:r>
              <a:rPr lang="de-DE" sz="900"/>
              <a:t>"</a:t>
            </a:r>
            <a:r>
              <a:rPr lang="de-DE" sz="900">
                <a:hlinkClick r:id="rId5" tooltip="https://en.wikipedia.org/wiki/Blue_screen_of_death"/>
              </a:rPr>
              <a:t>Dieses Foto</a:t>
            </a:r>
            <a:r>
              <a:rPr lang="de-DE" sz="900"/>
              <a:t>" von Unbekannter Autor ist lizenziert gemäß </a:t>
            </a:r>
            <a:r>
              <a:rPr lang="de-DE" sz="900">
                <a:hlinkClick r:id="rId6" tooltip="https://creativecommons.org/licenses/by-sa/3.0/"/>
              </a:rPr>
              <a:t>CC BY-SA</a:t>
            </a:r>
            <a:endParaRPr lang="de-DE" sz="900"/>
          </a:p>
        </p:txBody>
      </p:sp>
      <p:sp>
        <p:nvSpPr>
          <p:cNvPr id="3" name="Stern mit 7 Zacken 2">
            <a:extLst>
              <a:ext uri="{FF2B5EF4-FFF2-40B4-BE49-F238E27FC236}">
                <a16:creationId xmlns:a16="http://schemas.microsoft.com/office/drawing/2014/main" id="{3DC1A335-05C1-AF44-92EB-0437D9893CE9}"/>
              </a:ext>
            </a:extLst>
          </p:cNvPr>
          <p:cNvSpPr/>
          <p:nvPr/>
        </p:nvSpPr>
        <p:spPr>
          <a:xfrm>
            <a:off x="9009478" y="309977"/>
            <a:ext cx="2712260" cy="1692000"/>
          </a:xfrm>
          <a:prstGeom prst="star7">
            <a:avLst>
              <a:gd name="adj" fmla="val 25062"/>
              <a:gd name="hf" fmla="val 102572"/>
              <a:gd name="vf" fmla="val 105210"/>
            </a:avLst>
          </a:prstGeom>
          <a:ln/>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Wir suchen Kollegen!</a:t>
            </a:r>
          </a:p>
        </p:txBody>
      </p:sp>
    </p:spTree>
    <p:extLst>
      <p:ext uri="{BB962C8B-B14F-4D97-AF65-F5344CB8AC3E}">
        <p14:creationId xmlns:p14="http://schemas.microsoft.com/office/powerpoint/2010/main" val="40893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3931B9A-331C-2A4E-8E52-69167D534700}"/>
              </a:ext>
            </a:extLst>
          </p:cNvPr>
          <p:cNvSpPr>
            <a:spLocks noGrp="1"/>
          </p:cNvSpPr>
          <p:nvPr>
            <p:ph type="title"/>
          </p:nvPr>
        </p:nvSpPr>
        <p:spPr>
          <a:xfrm>
            <a:off x="755998" y="468000"/>
            <a:ext cx="11037600" cy="332399"/>
          </a:xfrm>
        </p:spPr>
        <p:txBody>
          <a:bodyPr/>
          <a:lstStyle/>
          <a:p>
            <a:r>
              <a:rPr lang="de-DE"/>
              <a:t>Kontakt</a:t>
            </a:r>
          </a:p>
        </p:txBody>
      </p:sp>
      <p:sp>
        <p:nvSpPr>
          <p:cNvPr id="9" name="Date Placeholder 8">
            <a:extLst>
              <a:ext uri="{FF2B5EF4-FFF2-40B4-BE49-F238E27FC236}">
                <a16:creationId xmlns:a16="http://schemas.microsoft.com/office/drawing/2014/main" id="{78F4F44D-88BA-8A4A-9A68-02951CBAAAA0}"/>
              </a:ext>
            </a:extLst>
          </p:cNvPr>
          <p:cNvSpPr>
            <a:spLocks noGrp="1"/>
          </p:cNvSpPr>
          <p:nvPr>
            <p:ph type="dt" sz="half" idx="20"/>
          </p:nvPr>
        </p:nvSpPr>
        <p:spPr/>
        <p:txBody>
          <a:bodyPr/>
          <a:lstStyle/>
          <a:p>
            <a:fld id="{BFDAD13F-B150-48FA-9084-D9E756CCCB07}" type="datetime1">
              <a:rPr lang="de-DE" smtClean="0"/>
              <a:pPr/>
              <a:t>23.11.2021</a:t>
            </a:fld>
            <a:endParaRPr lang="de-DE"/>
          </a:p>
        </p:txBody>
      </p:sp>
      <p:sp>
        <p:nvSpPr>
          <p:cNvPr id="10" name="Footer Placeholder 9">
            <a:extLst>
              <a:ext uri="{FF2B5EF4-FFF2-40B4-BE49-F238E27FC236}">
                <a16:creationId xmlns:a16="http://schemas.microsoft.com/office/drawing/2014/main" id="{D4D98CBD-68B1-4D44-9936-9E5B4E0942B1}"/>
              </a:ext>
            </a:extLst>
          </p:cNvPr>
          <p:cNvSpPr>
            <a:spLocks noGrp="1"/>
          </p:cNvSpPr>
          <p:nvPr>
            <p:ph type="ftr" sz="quarter" idx="21"/>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11" name="Slide Number Placeholder 10">
            <a:extLst>
              <a:ext uri="{FF2B5EF4-FFF2-40B4-BE49-F238E27FC236}">
                <a16:creationId xmlns:a16="http://schemas.microsoft.com/office/drawing/2014/main" id="{A45273CE-83C1-2B4F-BBD7-3A1CED39BAF8}"/>
              </a:ext>
            </a:extLst>
          </p:cNvPr>
          <p:cNvSpPr>
            <a:spLocks noGrp="1"/>
          </p:cNvSpPr>
          <p:nvPr>
            <p:ph type="sldNum" sz="quarter" idx="22"/>
          </p:nvPr>
        </p:nvSpPr>
        <p:spPr/>
        <p:txBody>
          <a:bodyPr/>
          <a:lstStyle/>
          <a:p>
            <a:fld id="{02CEFE82-39F2-4F47-8A0C-D5AB3496FA5C}" type="slidenum">
              <a:rPr lang="de-DE" smtClean="0"/>
              <a:pPr/>
              <a:t>25</a:t>
            </a:fld>
            <a:endParaRPr lang="de-DE"/>
          </a:p>
        </p:txBody>
      </p:sp>
      <p:sp>
        <p:nvSpPr>
          <p:cNvPr id="12" name="Rechteck 52">
            <a:extLst>
              <a:ext uri="{FF2B5EF4-FFF2-40B4-BE49-F238E27FC236}">
                <a16:creationId xmlns:a16="http://schemas.microsoft.com/office/drawing/2014/main" id="{F2F75250-246C-3647-9390-4664EBB29BF7}"/>
              </a:ext>
            </a:extLst>
          </p:cNvPr>
          <p:cNvSpPr/>
          <p:nvPr/>
        </p:nvSpPr>
        <p:spPr>
          <a:xfrm>
            <a:off x="753089" y="1476000"/>
            <a:ext cx="7227947" cy="2160000"/>
          </a:xfrm>
          <a:prstGeom prst="rect">
            <a:avLst/>
          </a:prstGeom>
          <a:solidFill>
            <a:srgbClr val="F1506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0" rtlCol="0" anchor="t" anchorCtr="0"/>
          <a:lstStyle/>
          <a:p>
            <a:pPr marL="177782" marR="0" lvl="0" indent="-177782" algn="r" defTabSz="457154" rtl="0" eaLnBrk="1" fontAlgn="auto" latinLnBrk="0" hangingPunct="1">
              <a:lnSpc>
                <a:spcPct val="100000"/>
              </a:lnSpc>
              <a:spcBef>
                <a:spcPts val="0"/>
              </a:spcBef>
              <a:spcAft>
                <a:spcPts val="0"/>
              </a:spcAft>
              <a:buClrTx/>
              <a:buSzTx/>
              <a:buFontTx/>
              <a:buNone/>
              <a:tabLst/>
              <a:defRPr/>
            </a:pPr>
            <a:endParaRPr lang="de-DE" sz="1000" dirty="0">
              <a:solidFill>
                <a:schemeClr val="bg1"/>
              </a:solidFill>
              <a:latin typeface="Arial" panose="020B0604020202020204" pitchFamily="34" charset="0"/>
              <a:ea typeface="DIN Next LT Pro" charset="0"/>
              <a:cs typeface="Arial" panose="020B0604020202020204" pitchFamily="34" charset="0"/>
            </a:endParaRPr>
          </a:p>
          <a:p>
            <a:pPr marL="177782" marR="0" lvl="0" indent="-177782" algn="r" defTabSz="457154" rtl="0" eaLnBrk="1" fontAlgn="auto" latinLnBrk="0" hangingPunct="1">
              <a:lnSpc>
                <a:spcPct val="100000"/>
              </a:lnSpc>
              <a:spcBef>
                <a:spcPts val="0"/>
              </a:spcBef>
              <a:spcAft>
                <a:spcPts val="0"/>
              </a:spcAft>
              <a:buClrTx/>
              <a:buSzTx/>
              <a:buFontTx/>
              <a:buNone/>
              <a:tabLst/>
              <a:defRPr/>
            </a:pPr>
            <a:endParaRPr kumimoji="0" lang="de-DE" sz="1000" u="none" strike="noStrike" kern="1200" cap="none" spc="0" normalizeH="0" baseline="0" noProof="0" dirty="0">
              <a:ln>
                <a:noFill/>
              </a:ln>
              <a:solidFill>
                <a:schemeClr val="bg1"/>
              </a:solidFill>
              <a:effectLst/>
              <a:uLnTx/>
              <a:uFillTx/>
              <a:latin typeface="Arial" panose="020B0604020202020204" pitchFamily="34" charset="0"/>
              <a:ea typeface="DIN Next LT Pro" charset="0"/>
              <a:cs typeface="Arial" panose="020B0604020202020204" pitchFamily="34" charset="0"/>
            </a:endParaRPr>
          </a:p>
          <a:p>
            <a:pPr marL="177782" marR="0" lvl="0" indent="-177782" algn="r" defTabSz="457154" rtl="0" eaLnBrk="1" fontAlgn="auto" latinLnBrk="0" hangingPunct="1">
              <a:lnSpc>
                <a:spcPct val="100000"/>
              </a:lnSpc>
              <a:spcBef>
                <a:spcPts val="0"/>
              </a:spcBef>
              <a:spcAft>
                <a:spcPts val="0"/>
              </a:spcAft>
              <a:buClrTx/>
              <a:buSzTx/>
              <a:buFontTx/>
              <a:buNone/>
              <a:tabLst/>
              <a:defRPr/>
            </a:pPr>
            <a:endParaRPr lang="de-DE" sz="1000" dirty="0">
              <a:solidFill>
                <a:schemeClr val="bg1"/>
              </a:solidFill>
              <a:latin typeface="Arial" panose="020B0604020202020204" pitchFamily="34" charset="0"/>
              <a:ea typeface="DIN Next LT Pro" charset="0"/>
              <a:cs typeface="Arial" panose="020B0604020202020204" pitchFamily="34" charset="0"/>
            </a:endParaRPr>
          </a:p>
        </p:txBody>
      </p:sp>
      <p:pic>
        <p:nvPicPr>
          <p:cNvPr id="13" name="Grafik 20">
            <a:extLst>
              <a:ext uri="{FF2B5EF4-FFF2-40B4-BE49-F238E27FC236}">
                <a16:creationId xmlns:a16="http://schemas.microsoft.com/office/drawing/2014/main" id="{08CEF758-9802-6048-B46F-5EF2BD6DF380}"/>
              </a:ext>
            </a:extLst>
          </p:cNvPr>
          <p:cNvPicPr>
            <a:picLocks noChangeAspect="1"/>
          </p:cNvPicPr>
          <p:nvPr/>
        </p:nvPicPr>
        <p:blipFill>
          <a:blip r:embed="rId2"/>
          <a:srcRect/>
          <a:stretch/>
        </p:blipFill>
        <p:spPr>
          <a:xfrm>
            <a:off x="792845" y="1522294"/>
            <a:ext cx="2083314" cy="2083314"/>
          </a:xfrm>
          <a:prstGeom prst="rect">
            <a:avLst/>
          </a:prstGeom>
          <a:ln>
            <a:noFill/>
          </a:ln>
        </p:spPr>
      </p:pic>
      <p:graphicFrame>
        <p:nvGraphicFramePr>
          <p:cNvPr id="14" name="Table 13">
            <a:extLst>
              <a:ext uri="{FF2B5EF4-FFF2-40B4-BE49-F238E27FC236}">
                <a16:creationId xmlns:a16="http://schemas.microsoft.com/office/drawing/2014/main" id="{9C460DBC-FB39-E24E-8A6D-96FBEBF8C68F}"/>
              </a:ext>
            </a:extLst>
          </p:cNvPr>
          <p:cNvGraphicFramePr>
            <a:graphicFrameLocks noGrp="1"/>
          </p:cNvGraphicFramePr>
          <p:nvPr>
            <p:extLst>
              <p:ext uri="{D42A27DB-BD31-4B8C-83A1-F6EECF244321}">
                <p14:modId xmlns:p14="http://schemas.microsoft.com/office/powerpoint/2010/main" val="1498379874"/>
              </p:ext>
            </p:extLst>
          </p:nvPr>
        </p:nvGraphicFramePr>
        <p:xfrm>
          <a:off x="753089" y="4055790"/>
          <a:ext cx="11037600" cy="1784746"/>
        </p:xfrm>
        <a:graphic>
          <a:graphicData uri="http://schemas.openxmlformats.org/drawingml/2006/table">
            <a:tbl>
              <a:tblPr firstRow="1" bandRow="1">
                <a:tableStyleId>{5FD0F851-EC5A-4D38-B0AD-8093EC10F338}</a:tableStyleId>
              </a:tblPr>
              <a:tblGrid>
                <a:gridCol w="2207520">
                  <a:extLst>
                    <a:ext uri="{9D8B030D-6E8A-4147-A177-3AD203B41FA5}">
                      <a16:colId xmlns:a16="http://schemas.microsoft.com/office/drawing/2014/main" val="2380539902"/>
                    </a:ext>
                  </a:extLst>
                </a:gridCol>
                <a:gridCol w="2207520">
                  <a:extLst>
                    <a:ext uri="{9D8B030D-6E8A-4147-A177-3AD203B41FA5}">
                      <a16:colId xmlns:a16="http://schemas.microsoft.com/office/drawing/2014/main" val="3228443152"/>
                    </a:ext>
                  </a:extLst>
                </a:gridCol>
                <a:gridCol w="2207520">
                  <a:extLst>
                    <a:ext uri="{9D8B030D-6E8A-4147-A177-3AD203B41FA5}">
                      <a16:colId xmlns:a16="http://schemas.microsoft.com/office/drawing/2014/main" val="2016069590"/>
                    </a:ext>
                  </a:extLst>
                </a:gridCol>
                <a:gridCol w="2207520">
                  <a:extLst>
                    <a:ext uri="{9D8B030D-6E8A-4147-A177-3AD203B41FA5}">
                      <a16:colId xmlns:a16="http://schemas.microsoft.com/office/drawing/2014/main" val="2785171315"/>
                    </a:ext>
                  </a:extLst>
                </a:gridCol>
                <a:gridCol w="2207520">
                  <a:extLst>
                    <a:ext uri="{9D8B030D-6E8A-4147-A177-3AD203B41FA5}">
                      <a16:colId xmlns:a16="http://schemas.microsoft.com/office/drawing/2014/main" val="2979675504"/>
                    </a:ext>
                  </a:extLst>
                </a:gridCol>
              </a:tblGrid>
              <a:tr h="308095">
                <a:tc>
                  <a:txBody>
                    <a:bodyPr/>
                    <a:lstStyle/>
                    <a:p>
                      <a:r>
                        <a:rPr lang="de-DE" b="0">
                          <a:solidFill>
                            <a:schemeClr val="tx1"/>
                          </a:solidFill>
                          <a:latin typeface="+mj-lt"/>
                        </a:rPr>
                        <a:t>Hamburg</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0">
                          <a:solidFill>
                            <a:schemeClr val="tx1"/>
                          </a:solidFill>
                          <a:latin typeface="+mj-lt"/>
                        </a:rPr>
                        <a:t>Frankfurt/Main</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b="0">
                          <a:solidFill>
                            <a:schemeClr val="tx1"/>
                          </a:solidFill>
                          <a:latin typeface="+mj-lt"/>
                        </a:rPr>
                        <a:t>Karlsruhe</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b="0">
                          <a:solidFill>
                            <a:schemeClr val="tx1"/>
                          </a:solidFill>
                          <a:latin typeface="+mj-lt"/>
                        </a:rPr>
                        <a:t>Görlitz</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b="0">
                          <a:solidFill>
                            <a:schemeClr val="tx1"/>
                          </a:solidFill>
                          <a:latin typeface="+mj-lt"/>
                        </a:rPr>
                        <a:t>Marburg</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2260526"/>
                  </a:ext>
                </a:extLst>
              </a:tr>
              <a:tr h="795912">
                <a:tc>
                  <a:txBody>
                    <a:bodyPr/>
                    <a:lstStyle/>
                    <a:p>
                      <a:r>
                        <a:rPr lang="de-DE" sz="1200" b="0" i="0" kern="1200" noProof="1">
                          <a:solidFill>
                            <a:schemeClr val="tx1"/>
                          </a:solidFill>
                          <a:latin typeface="Arial" panose="020B0604020202020204" pitchFamily="34" charset="0"/>
                          <a:ea typeface="+mn-ea"/>
                          <a:cs typeface="+mn-cs"/>
                        </a:rPr>
                        <a:t>Tallence</a:t>
                      </a:r>
                      <a:r>
                        <a:rPr lang="de-DE" sz="1200" b="0" i="0" kern="1200" dirty="0">
                          <a:solidFill>
                            <a:schemeClr val="tx1"/>
                          </a:solidFill>
                          <a:latin typeface="Arial" panose="020B0604020202020204" pitchFamily="34" charset="0"/>
                          <a:ea typeface="+mn-ea"/>
                          <a:cs typeface="+mn-cs"/>
                        </a:rPr>
                        <a:t> AG</a:t>
                      </a:r>
                    </a:p>
                    <a:p>
                      <a:r>
                        <a:rPr lang="de-DE" sz="1200" b="0" i="0" kern="1200" dirty="0">
                          <a:solidFill>
                            <a:schemeClr val="tx1"/>
                          </a:solidFill>
                          <a:latin typeface="Arial" panose="020B0604020202020204" pitchFamily="34" charset="0"/>
                          <a:ea typeface="+mn-ea"/>
                          <a:cs typeface="+mn-cs"/>
                        </a:rPr>
                        <a:t>Neue </a:t>
                      </a:r>
                      <a:r>
                        <a:rPr lang="de-DE" sz="1200" b="0" i="0" kern="1200" noProof="1">
                          <a:solidFill>
                            <a:schemeClr val="tx1"/>
                          </a:solidFill>
                          <a:latin typeface="Arial" panose="020B0604020202020204" pitchFamily="34" charset="0"/>
                          <a:ea typeface="+mn-ea"/>
                          <a:cs typeface="+mn-cs"/>
                        </a:rPr>
                        <a:t>Gröningerstraße</a:t>
                      </a:r>
                      <a:r>
                        <a:rPr lang="de-DE" sz="1200" b="0" i="0" kern="1200" dirty="0">
                          <a:solidFill>
                            <a:schemeClr val="tx1"/>
                          </a:solidFill>
                          <a:latin typeface="Arial" panose="020B0604020202020204" pitchFamily="34" charset="0"/>
                          <a:ea typeface="+mn-ea"/>
                          <a:cs typeface="+mn-cs"/>
                        </a:rPr>
                        <a:t> 13 20457 Hamburg</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noProof="1">
                          <a:solidFill>
                            <a:schemeClr val="tx1"/>
                          </a:solidFill>
                          <a:latin typeface="Arial" panose="020B0604020202020204" pitchFamily="34" charset="0"/>
                          <a:ea typeface="+mn-ea"/>
                          <a:cs typeface="+mn-cs"/>
                        </a:rPr>
                        <a:t>Tallence</a:t>
                      </a:r>
                      <a:r>
                        <a:rPr lang="de-DE" sz="1200" b="0" i="0" kern="1200">
                          <a:solidFill>
                            <a:schemeClr val="tx1"/>
                          </a:solidFill>
                          <a:latin typeface="Arial" panose="020B0604020202020204" pitchFamily="34" charset="0"/>
                          <a:ea typeface="+mn-ea"/>
                          <a:cs typeface="+mn-cs"/>
                        </a:rPr>
                        <a:t> AG</a:t>
                      </a:r>
                    </a:p>
                    <a:p>
                      <a:r>
                        <a:rPr lang="de-DE" sz="1200" b="0" i="0" kern="1200">
                          <a:solidFill>
                            <a:schemeClr val="tx1"/>
                          </a:solidFill>
                          <a:latin typeface="Arial" panose="020B0604020202020204" pitchFamily="34" charset="0"/>
                          <a:ea typeface="+mn-ea"/>
                          <a:cs typeface="+mn-cs"/>
                        </a:rPr>
                        <a:t>Walther-von-</a:t>
                      </a:r>
                      <a:r>
                        <a:rPr lang="de-DE" sz="1200" b="0" i="0" kern="1200" err="1">
                          <a:solidFill>
                            <a:schemeClr val="tx1"/>
                          </a:solidFill>
                          <a:latin typeface="Arial" panose="020B0604020202020204" pitchFamily="34" charset="0"/>
                          <a:ea typeface="+mn-ea"/>
                          <a:cs typeface="+mn-cs"/>
                        </a:rPr>
                        <a:t>Cronberg</a:t>
                      </a:r>
                      <a:r>
                        <a:rPr lang="de-DE" sz="1200" b="0" i="0" kern="1200">
                          <a:solidFill>
                            <a:schemeClr val="tx1"/>
                          </a:solidFill>
                          <a:latin typeface="Arial" panose="020B0604020202020204" pitchFamily="34" charset="0"/>
                          <a:ea typeface="+mn-ea"/>
                          <a:cs typeface="+mn-cs"/>
                        </a:rPr>
                        <a:t>-Platz 1 60594 Frankfurt am Main</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noProof="1">
                          <a:solidFill>
                            <a:schemeClr val="tx1"/>
                          </a:solidFill>
                          <a:latin typeface="Arial" panose="020B0604020202020204" pitchFamily="34" charset="0"/>
                          <a:ea typeface="+mn-ea"/>
                          <a:cs typeface="+mn-cs"/>
                        </a:rPr>
                        <a:t>Tallence</a:t>
                      </a:r>
                      <a:r>
                        <a:rPr lang="de-DE" sz="1200" b="0" i="0" kern="1200">
                          <a:solidFill>
                            <a:schemeClr val="tx1"/>
                          </a:solidFill>
                          <a:latin typeface="Arial" panose="020B0604020202020204" pitchFamily="34" charset="0"/>
                          <a:ea typeface="+mn-ea"/>
                          <a:cs typeface="+mn-cs"/>
                        </a:rPr>
                        <a:t> AG</a:t>
                      </a:r>
                    </a:p>
                    <a:p>
                      <a:r>
                        <a:rPr lang="de-DE" sz="1200" b="0" i="0" kern="1200">
                          <a:solidFill>
                            <a:schemeClr val="tx1"/>
                          </a:solidFill>
                          <a:latin typeface="Arial" panose="020B0604020202020204" pitchFamily="34" charset="0"/>
                          <a:ea typeface="+mn-ea"/>
                          <a:cs typeface="+mn-cs"/>
                        </a:rPr>
                        <a:t>Herrenstr. 26-28</a:t>
                      </a:r>
                    </a:p>
                    <a:p>
                      <a:r>
                        <a:rPr lang="de-DE" sz="1200" b="0" i="0" kern="1200">
                          <a:solidFill>
                            <a:schemeClr val="tx1"/>
                          </a:solidFill>
                          <a:latin typeface="Arial" panose="020B0604020202020204" pitchFamily="34" charset="0"/>
                          <a:ea typeface="+mn-ea"/>
                          <a:cs typeface="+mn-cs"/>
                        </a:rPr>
                        <a:t>76133 Karlsruhe</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pPr>
                        <a:buClr>
                          <a:schemeClr val="tx1"/>
                        </a:buClr>
                        <a:buSzPct val="80000"/>
                      </a:pPr>
                      <a:r>
                        <a:rPr lang="de-DE" sz="1200" b="0" i="0" kern="1200" dirty="0" err="1">
                          <a:solidFill>
                            <a:schemeClr val="tx1"/>
                          </a:solidFill>
                          <a:latin typeface="Arial" panose="020B0604020202020204" pitchFamily="34" charset="0"/>
                          <a:ea typeface="+mn-ea"/>
                          <a:cs typeface="+mn-cs"/>
                        </a:rPr>
                        <a:t>Tallence</a:t>
                      </a:r>
                      <a:r>
                        <a:rPr lang="de-DE" sz="1200" b="0" i="0" kern="1200" dirty="0">
                          <a:solidFill>
                            <a:schemeClr val="tx1"/>
                          </a:solidFill>
                          <a:latin typeface="Arial" panose="020B0604020202020204" pitchFamily="34" charset="0"/>
                          <a:ea typeface="+mn-ea"/>
                          <a:cs typeface="+mn-cs"/>
                        </a:rPr>
                        <a:t> AG</a:t>
                      </a:r>
                      <a:br>
                        <a:rPr lang="de-DE" sz="1200" b="0" i="0" kern="1200" dirty="0">
                          <a:solidFill>
                            <a:schemeClr val="tx1"/>
                          </a:solidFill>
                          <a:latin typeface="Arial" panose="020B0604020202020204" pitchFamily="34" charset="0"/>
                          <a:ea typeface="+mn-ea"/>
                          <a:cs typeface="+mn-cs"/>
                        </a:rPr>
                      </a:br>
                      <a:r>
                        <a:rPr lang="de-DE" sz="1200" b="0" i="0" kern="1200" dirty="0" err="1">
                          <a:solidFill>
                            <a:schemeClr val="tx1"/>
                          </a:solidFill>
                          <a:latin typeface="Arial" panose="020B0604020202020204" pitchFamily="34" charset="0"/>
                          <a:ea typeface="+mn-ea"/>
                          <a:cs typeface="+mn-cs"/>
                        </a:rPr>
                        <a:t>Neißstraße</a:t>
                      </a:r>
                      <a:r>
                        <a:rPr lang="de-DE" sz="1200" b="0" i="0" kern="1200" dirty="0">
                          <a:solidFill>
                            <a:schemeClr val="tx1"/>
                          </a:solidFill>
                          <a:latin typeface="Arial" panose="020B0604020202020204" pitchFamily="34" charset="0"/>
                          <a:ea typeface="+mn-ea"/>
                          <a:cs typeface="+mn-cs"/>
                        </a:rPr>
                        <a:t> 27</a:t>
                      </a:r>
                    </a:p>
                    <a:p>
                      <a:pPr>
                        <a:buClr>
                          <a:schemeClr val="tx1"/>
                        </a:buClr>
                        <a:buSzPct val="80000"/>
                      </a:pPr>
                      <a:r>
                        <a:rPr lang="de-DE" sz="1200" b="0" i="0" kern="1200" dirty="0">
                          <a:solidFill>
                            <a:schemeClr val="tx1"/>
                          </a:solidFill>
                          <a:latin typeface="Arial" panose="020B0604020202020204" pitchFamily="34" charset="0"/>
                          <a:ea typeface="+mn-ea"/>
                          <a:cs typeface="+mn-cs"/>
                        </a:rPr>
                        <a:t>02826 Görlitz</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a:solidFill>
                            <a:schemeClr val="tx1"/>
                          </a:solidFill>
                          <a:latin typeface="Arial" panose="020B0604020202020204" pitchFamily="34" charset="0"/>
                          <a:ea typeface="+mn-ea"/>
                          <a:cs typeface="+mn-cs"/>
                        </a:rPr>
                        <a:t>Tallence AG</a:t>
                      </a:r>
                      <a:br>
                        <a:rPr lang="de-DE" sz="1200" b="0" i="0" kern="1200">
                          <a:solidFill>
                            <a:schemeClr val="tx1"/>
                          </a:solidFill>
                          <a:latin typeface="Arial" panose="020B0604020202020204" pitchFamily="34" charset="0"/>
                          <a:ea typeface="+mn-ea"/>
                          <a:cs typeface="+mn-cs"/>
                        </a:rPr>
                      </a:br>
                      <a:r>
                        <a:rPr lang="de-DE" sz="1200" b="0" i="0" kern="1200">
                          <a:solidFill>
                            <a:schemeClr val="tx1"/>
                          </a:solidFill>
                          <a:latin typeface="Arial" panose="020B0604020202020204" pitchFamily="34" charset="0"/>
                          <a:ea typeface="+mn-ea"/>
                          <a:cs typeface="+mn-cs"/>
                        </a:rPr>
                        <a:t>Am Grün 40</a:t>
                      </a:r>
                    </a:p>
                    <a:p>
                      <a:r>
                        <a:rPr lang="de-DE" sz="1200" b="0" i="0" kern="1200">
                          <a:solidFill>
                            <a:schemeClr val="tx1"/>
                          </a:solidFill>
                          <a:latin typeface="Arial" panose="020B0604020202020204" pitchFamily="34" charset="0"/>
                          <a:ea typeface="+mn-ea"/>
                          <a:cs typeface="+mn-cs"/>
                        </a:rPr>
                        <a:t>35037 Marburg</a:t>
                      </a:r>
                    </a:p>
                    <a:p>
                      <a:endParaRPr lang="de-DE" sz="1200" b="0" i="0" kern="1200">
                        <a:solidFill>
                          <a:schemeClr val="tx1"/>
                        </a:solidFill>
                        <a:latin typeface="Arial" panose="020B0604020202020204" pitchFamily="34" charset="0"/>
                        <a:ea typeface="+mn-ea"/>
                        <a:cs typeface="+mn-cs"/>
                      </a:endParaRPr>
                    </a:p>
                  </a:txBody>
                  <a:tcPr marL="0" marT="0">
                    <a:lnL>
                      <a:noFill/>
                    </a:lnL>
                    <a:lnR>
                      <a:noFill/>
                    </a:lnR>
                    <a:lnT w="12700" cmpd="sng">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685661002"/>
                  </a:ext>
                </a:extLst>
              </a:tr>
              <a:tr h="624514">
                <a:tc>
                  <a:txBody>
                    <a:bodyPr/>
                    <a:lstStyle/>
                    <a:p>
                      <a:r>
                        <a:rPr lang="de-DE" sz="1200" b="0" i="0" kern="1200">
                          <a:solidFill>
                            <a:schemeClr val="tx1"/>
                          </a:solidFill>
                          <a:latin typeface="Arial" panose="020B0604020202020204" pitchFamily="34" charset="0"/>
                          <a:ea typeface="+mn-ea"/>
                          <a:cs typeface="+mn-cs"/>
                        </a:rPr>
                        <a:t>T +49 40 36 09 35 100</a:t>
                      </a:r>
                    </a:p>
                    <a:p>
                      <a:r>
                        <a:rPr lang="de-DE" sz="1200" b="0" i="0" kern="1200">
                          <a:solidFill>
                            <a:schemeClr val="tx1"/>
                          </a:solidFill>
                          <a:latin typeface="Arial" panose="020B0604020202020204" pitchFamily="34" charset="0"/>
                          <a:ea typeface="+mn-ea"/>
                          <a:cs typeface="+mn-cs"/>
                        </a:rPr>
                        <a:t>F +49 40 36 09 35 200 </a:t>
                      </a:r>
                      <a:r>
                        <a:rPr lang="de-DE" sz="1200" b="0" i="0" kern="1200" err="1">
                          <a:solidFill>
                            <a:schemeClr val="tx1"/>
                          </a:solidFill>
                          <a:latin typeface="Arial" panose="020B0604020202020204" pitchFamily="34" charset="0"/>
                          <a:ea typeface="+mn-ea"/>
                          <a:cs typeface="+mn-cs"/>
                        </a:rPr>
                        <a:t>info@tallence.com</a:t>
                      </a:r>
                      <a:r>
                        <a:rPr lang="de-DE" sz="1200" b="0" i="0" kern="1200">
                          <a:solidFill>
                            <a:schemeClr val="tx1"/>
                          </a:solidFill>
                          <a:latin typeface="Arial" panose="020B0604020202020204" pitchFamily="34" charset="0"/>
                          <a:ea typeface="+mn-ea"/>
                          <a:cs typeface="+mn-cs"/>
                        </a:rPr>
                        <a:t> </a:t>
                      </a: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200" b="0" i="0" kern="1200">
                          <a:solidFill>
                            <a:schemeClr val="tx1"/>
                          </a:solidFill>
                          <a:latin typeface="Arial" panose="020B0604020202020204" pitchFamily="34" charset="0"/>
                          <a:ea typeface="+mn-ea"/>
                          <a:cs typeface="+mn-cs"/>
                        </a:rPr>
                        <a:t>T +49 69 401 50 76 60</a:t>
                      </a:r>
                      <a:br>
                        <a:rPr lang="de-DE" sz="1200" b="0" i="0" kern="1200">
                          <a:solidFill>
                            <a:schemeClr val="tx1"/>
                          </a:solidFill>
                          <a:latin typeface="Arial" panose="020B0604020202020204" pitchFamily="34" charset="0"/>
                          <a:ea typeface="+mn-ea"/>
                          <a:cs typeface="+mn-cs"/>
                        </a:rPr>
                      </a:br>
                      <a:r>
                        <a:rPr lang="de-DE" sz="1200" b="0" i="0" kern="1200">
                          <a:solidFill>
                            <a:schemeClr val="tx1"/>
                          </a:solidFill>
                          <a:latin typeface="Arial" panose="020B0604020202020204" pitchFamily="34" charset="0"/>
                          <a:ea typeface="+mn-ea"/>
                          <a:cs typeface="+mn-cs"/>
                        </a:rPr>
                        <a:t>F +49 40 36 09 35 200</a:t>
                      </a:r>
                      <a:br>
                        <a:rPr lang="de-DE" sz="1200" b="0" i="0" kern="1200">
                          <a:solidFill>
                            <a:schemeClr val="tx1"/>
                          </a:solidFill>
                          <a:latin typeface="Arial" panose="020B0604020202020204" pitchFamily="34" charset="0"/>
                          <a:ea typeface="+mn-ea"/>
                          <a:cs typeface="+mn-cs"/>
                        </a:rPr>
                      </a:br>
                      <a:r>
                        <a:rPr lang="de-DE" sz="1200" b="0" i="0" kern="1200" err="1">
                          <a:solidFill>
                            <a:schemeClr val="tx1"/>
                          </a:solidFill>
                          <a:latin typeface="Arial" panose="020B0604020202020204" pitchFamily="34" charset="0"/>
                          <a:ea typeface="+mn-ea"/>
                          <a:cs typeface="+mn-cs"/>
                        </a:rPr>
                        <a:t>frankfurt@tallence.com</a:t>
                      </a:r>
                      <a:endParaRPr lang="de-DE" sz="1200" b="0" i="0" kern="1200">
                        <a:solidFill>
                          <a:schemeClr val="tx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200" b="0" i="0" kern="1200">
                          <a:solidFill>
                            <a:schemeClr val="tx1"/>
                          </a:solidFill>
                          <a:latin typeface="Arial" panose="020B0604020202020204" pitchFamily="34" charset="0"/>
                          <a:ea typeface="+mn-ea"/>
                          <a:cs typeface="+mn-cs"/>
                        </a:rPr>
                        <a:t>T +49 721 38 13 49 10</a:t>
                      </a:r>
                    </a:p>
                    <a:p>
                      <a:r>
                        <a:rPr lang="de-DE" sz="1200" b="0" i="0" kern="1200">
                          <a:solidFill>
                            <a:schemeClr val="tx1"/>
                          </a:solidFill>
                          <a:latin typeface="Arial" panose="020B0604020202020204" pitchFamily="34" charset="0"/>
                          <a:ea typeface="+mn-ea"/>
                          <a:cs typeface="+mn-cs"/>
                        </a:rPr>
                        <a:t>F +49 40 36 09 35 200 </a:t>
                      </a:r>
                      <a:r>
                        <a:rPr lang="de-DE" sz="1200" b="0" i="0" kern="1200" err="1">
                          <a:solidFill>
                            <a:schemeClr val="tx1"/>
                          </a:solidFill>
                          <a:latin typeface="Arial" panose="020B0604020202020204" pitchFamily="34" charset="0"/>
                          <a:ea typeface="+mn-ea"/>
                          <a:cs typeface="+mn-cs"/>
                        </a:rPr>
                        <a:t>karlsruhe@tallence.com</a:t>
                      </a:r>
                      <a:endParaRPr lang="de-DE" sz="1200" b="0" i="0" kern="1200">
                        <a:solidFill>
                          <a:schemeClr val="tx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pPr>
                        <a:buClr>
                          <a:schemeClr val="tx1"/>
                        </a:buClr>
                        <a:buSzPct val="80000"/>
                      </a:pPr>
                      <a:r>
                        <a:rPr lang="de-DE" sz="1200" b="0" i="0" kern="1200">
                          <a:solidFill>
                            <a:schemeClr val="tx1"/>
                          </a:solidFill>
                          <a:latin typeface="Arial" panose="020B0604020202020204" pitchFamily="34" charset="0"/>
                          <a:ea typeface="+mn-ea"/>
                          <a:cs typeface="+mn-cs"/>
                        </a:rPr>
                        <a:t>T +49 40 36 09 35 100</a:t>
                      </a:r>
                    </a:p>
                    <a:p>
                      <a:pPr>
                        <a:buClr>
                          <a:schemeClr val="tx1"/>
                        </a:buClr>
                        <a:buSzPct val="80000"/>
                      </a:pPr>
                      <a:r>
                        <a:rPr lang="de-DE" sz="1200" b="0" i="0" kern="1200">
                          <a:solidFill>
                            <a:schemeClr val="tx1"/>
                          </a:solidFill>
                          <a:latin typeface="Arial" panose="020B0604020202020204" pitchFamily="34" charset="0"/>
                          <a:ea typeface="+mn-ea"/>
                          <a:cs typeface="+mn-cs"/>
                        </a:rPr>
                        <a:t>F +49 40 36 09 35 200</a:t>
                      </a:r>
                    </a:p>
                    <a:p>
                      <a:pPr>
                        <a:buClr>
                          <a:schemeClr val="tx1"/>
                        </a:buClr>
                        <a:buSzPct val="80000"/>
                      </a:pPr>
                      <a:r>
                        <a:rPr lang="de-DE" sz="1200" b="0" i="0" kern="1200" err="1">
                          <a:solidFill>
                            <a:schemeClr val="tx1"/>
                          </a:solidFill>
                          <a:latin typeface="Arial" panose="020B0604020202020204" pitchFamily="34" charset="0"/>
                          <a:ea typeface="+mn-ea"/>
                          <a:cs typeface="+mn-cs"/>
                        </a:rPr>
                        <a:t>goerlitz@tallence.com</a:t>
                      </a:r>
                      <a:endParaRPr lang="de-DE" sz="1200" b="0" i="0" kern="1200">
                        <a:solidFill>
                          <a:schemeClr val="tx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200" b="0" i="0" kern="1200" dirty="0">
                          <a:solidFill>
                            <a:schemeClr val="tx1"/>
                          </a:solidFill>
                          <a:latin typeface="Arial" panose="020B0604020202020204" pitchFamily="34" charset="0"/>
                          <a:ea typeface="+mn-ea"/>
                          <a:cs typeface="+mn-cs"/>
                        </a:rPr>
                        <a:t>T +49 40 36 09 35 100</a:t>
                      </a:r>
                    </a:p>
                    <a:p>
                      <a:r>
                        <a:rPr lang="de-DE" sz="1200" b="0" i="0" kern="1200" dirty="0">
                          <a:solidFill>
                            <a:schemeClr val="tx1"/>
                          </a:solidFill>
                          <a:latin typeface="Arial" panose="020B0604020202020204" pitchFamily="34" charset="0"/>
                          <a:ea typeface="+mn-ea"/>
                          <a:cs typeface="+mn-cs"/>
                        </a:rPr>
                        <a:t>F +49 40 36 09 35 200</a:t>
                      </a:r>
                    </a:p>
                  </a:txBody>
                  <a:tcPr marL="0" marT="0">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23076655"/>
                  </a:ext>
                </a:extLst>
              </a:tr>
            </a:tbl>
          </a:graphicData>
        </a:graphic>
      </p:graphicFrame>
      <p:pic>
        <p:nvPicPr>
          <p:cNvPr id="15" name="Bild 9" descr="../../../../Desktop/tallence_logo_380.png">
            <a:extLst>
              <a:ext uri="{FF2B5EF4-FFF2-40B4-BE49-F238E27FC236}">
                <a16:creationId xmlns:a16="http://schemas.microsoft.com/office/drawing/2014/main" id="{DEE7DDB8-7E8D-5547-B3F6-3A7A942487B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944924" y="478807"/>
            <a:ext cx="1847850" cy="283210"/>
          </a:xfrm>
          <a:prstGeom prst="rect">
            <a:avLst/>
          </a:prstGeom>
          <a:noFill/>
          <a:ln>
            <a:noFill/>
          </a:ln>
        </p:spPr>
      </p:pic>
      <p:sp>
        <p:nvSpPr>
          <p:cNvPr id="17" name="TextBox 16">
            <a:extLst>
              <a:ext uri="{FF2B5EF4-FFF2-40B4-BE49-F238E27FC236}">
                <a16:creationId xmlns:a16="http://schemas.microsoft.com/office/drawing/2014/main" id="{32DC121A-979C-CA4E-82AB-4BC8F7ADB59A}"/>
              </a:ext>
            </a:extLst>
          </p:cNvPr>
          <p:cNvSpPr txBox="1"/>
          <p:nvPr/>
        </p:nvSpPr>
        <p:spPr>
          <a:xfrm>
            <a:off x="2815889" y="1488896"/>
            <a:ext cx="5165147" cy="814632"/>
          </a:xfrm>
          <a:prstGeom prst="rect">
            <a:avLst/>
          </a:prstGeom>
          <a:noFill/>
        </p:spPr>
        <p:txBody>
          <a:bodyPr wrap="square" lIns="108000" tIns="108000" rIns="108000" bIns="108000" rtlCol="0">
            <a:noAutofit/>
          </a:bodyPr>
          <a:lstStyle/>
          <a:p>
            <a:pPr algn="r">
              <a:buSzPct val="80000"/>
            </a:pPr>
            <a:r>
              <a:rPr lang="de-DE" b="1" dirty="0">
                <a:solidFill>
                  <a:schemeClr val="bg1"/>
                </a:solidFill>
              </a:rPr>
              <a:t>Jonas Wolff</a:t>
            </a:r>
            <a:br>
              <a:rPr lang="de-DE" dirty="0">
                <a:solidFill>
                  <a:schemeClr val="bg1"/>
                </a:solidFill>
              </a:rPr>
            </a:br>
            <a:r>
              <a:rPr lang="de-DE" dirty="0">
                <a:solidFill>
                  <a:schemeClr val="bg1"/>
                </a:solidFill>
              </a:rPr>
              <a:t>Junior Software Developer</a:t>
            </a:r>
          </a:p>
        </p:txBody>
      </p:sp>
      <p:sp>
        <p:nvSpPr>
          <p:cNvPr id="18" name="TextBox 17">
            <a:extLst>
              <a:ext uri="{FF2B5EF4-FFF2-40B4-BE49-F238E27FC236}">
                <a16:creationId xmlns:a16="http://schemas.microsoft.com/office/drawing/2014/main" id="{4B6B3D84-ECB2-354A-ACE6-8275F7372802}"/>
              </a:ext>
            </a:extLst>
          </p:cNvPr>
          <p:cNvSpPr txBox="1"/>
          <p:nvPr/>
        </p:nvSpPr>
        <p:spPr>
          <a:xfrm>
            <a:off x="2815888" y="2303529"/>
            <a:ext cx="5165147" cy="1332188"/>
          </a:xfrm>
          <a:prstGeom prst="rect">
            <a:avLst/>
          </a:prstGeom>
          <a:noFill/>
        </p:spPr>
        <p:txBody>
          <a:bodyPr wrap="square" lIns="108000" tIns="108000" rIns="108000" bIns="108000" rtlCol="0" anchor="b">
            <a:noAutofit/>
          </a:bodyPr>
          <a:lstStyle/>
          <a:p>
            <a:pPr algn="r">
              <a:buSzPct val="80000"/>
            </a:pPr>
            <a:r>
              <a:rPr lang="de-DE" sz="1200" dirty="0" err="1">
                <a:solidFill>
                  <a:schemeClr val="bg1"/>
                </a:solidFill>
              </a:rPr>
              <a:t>Tallence</a:t>
            </a:r>
            <a:r>
              <a:rPr lang="de-DE" sz="1200" dirty="0">
                <a:solidFill>
                  <a:schemeClr val="bg1"/>
                </a:solidFill>
              </a:rPr>
              <a:t> AG</a:t>
            </a:r>
            <a:br>
              <a:rPr lang="de-DE" sz="1200" dirty="0">
                <a:solidFill>
                  <a:schemeClr val="bg1"/>
                </a:solidFill>
              </a:rPr>
            </a:br>
            <a:r>
              <a:rPr lang="de-DE" sz="1200" dirty="0" err="1">
                <a:solidFill>
                  <a:schemeClr val="bg1"/>
                </a:solidFill>
              </a:rPr>
              <a:t>Neißstraße</a:t>
            </a:r>
            <a:r>
              <a:rPr lang="de-DE" sz="1200" dirty="0">
                <a:solidFill>
                  <a:schemeClr val="bg1"/>
                </a:solidFill>
              </a:rPr>
              <a:t> 27</a:t>
            </a:r>
          </a:p>
          <a:p>
            <a:pPr algn="r">
              <a:buSzPct val="80000"/>
            </a:pPr>
            <a:r>
              <a:rPr lang="de-DE" sz="1200" dirty="0">
                <a:solidFill>
                  <a:schemeClr val="bg1"/>
                </a:solidFill>
              </a:rPr>
              <a:t>02826 Görlitz</a:t>
            </a:r>
          </a:p>
          <a:p>
            <a:pPr algn="r">
              <a:buSzPct val="80000"/>
            </a:pPr>
            <a:endParaRPr lang="de-DE" sz="1200" b="1" dirty="0">
              <a:solidFill>
                <a:schemeClr val="bg1"/>
              </a:solidFill>
            </a:endParaRPr>
          </a:p>
          <a:p>
            <a:pPr algn="r">
              <a:buSzPct val="80000"/>
            </a:pPr>
            <a:r>
              <a:rPr lang="de-DE" sz="1200" b="1" dirty="0">
                <a:solidFill>
                  <a:schemeClr val="bg1"/>
                </a:solidFill>
              </a:rPr>
              <a:t>Tel.: +49 151 16360931</a:t>
            </a:r>
          </a:p>
          <a:p>
            <a:pPr algn="r">
              <a:buSzPct val="80000"/>
            </a:pPr>
            <a:r>
              <a:rPr lang="de-DE" sz="1200" b="1" dirty="0">
                <a:solidFill>
                  <a:schemeClr val="bg1"/>
                </a:solidFill>
              </a:rPr>
              <a:t>E-Mail: </a:t>
            </a:r>
            <a:r>
              <a:rPr lang="de-DE" sz="1200" b="1" dirty="0" err="1">
                <a:solidFill>
                  <a:schemeClr val="bg1"/>
                </a:solidFill>
              </a:rPr>
              <a:t>jonas.wolff@tallence.com</a:t>
            </a:r>
            <a:endParaRPr lang="de-DE" sz="1200" b="1" dirty="0">
              <a:solidFill>
                <a:schemeClr val="bg1"/>
              </a:solidFill>
            </a:endParaRPr>
          </a:p>
        </p:txBody>
      </p:sp>
      <p:sp>
        <p:nvSpPr>
          <p:cNvPr id="16" name="Stern mit 7 Zacken 15">
            <a:extLst>
              <a:ext uri="{FF2B5EF4-FFF2-40B4-BE49-F238E27FC236}">
                <a16:creationId xmlns:a16="http://schemas.microsoft.com/office/drawing/2014/main" id="{6BD4545D-6DE5-D04D-86DD-152BDC82D326}"/>
              </a:ext>
            </a:extLst>
          </p:cNvPr>
          <p:cNvSpPr/>
          <p:nvPr/>
        </p:nvSpPr>
        <p:spPr>
          <a:xfrm>
            <a:off x="8725064" y="1668279"/>
            <a:ext cx="2712260" cy="1692000"/>
          </a:xfrm>
          <a:prstGeom prst="star7">
            <a:avLst>
              <a:gd name="adj" fmla="val 25062"/>
              <a:gd name="hf" fmla="val 102572"/>
              <a:gd name="vf" fmla="val 105210"/>
            </a:avLst>
          </a:prstGeom>
          <a:ln/>
        </p:spPr>
        <p:style>
          <a:lnRef idx="1">
            <a:schemeClr val="accent2"/>
          </a:lnRef>
          <a:fillRef idx="3">
            <a:schemeClr val="accent2"/>
          </a:fillRef>
          <a:effectRef idx="2">
            <a:schemeClr val="accent2"/>
          </a:effectRef>
          <a:fontRef idx="minor">
            <a:schemeClr val="lt1"/>
          </a:fontRef>
        </p:style>
        <p:txBody>
          <a:bodyPr lIns="36000" tIns="36000" rIns="36000" bIns="36000" rtlCol="0" anchor="ctr"/>
          <a:lstStyle/>
          <a:p>
            <a:pPr algn="ctr">
              <a:lnSpc>
                <a:spcPct val="120000"/>
              </a:lnSpc>
              <a:spcAft>
                <a:spcPts val="1000"/>
              </a:spcAft>
            </a:pPr>
            <a:r>
              <a:rPr lang="de-DE" dirty="0"/>
              <a:t>Wir suchen Kollegen!</a:t>
            </a:r>
          </a:p>
        </p:txBody>
      </p:sp>
    </p:spTree>
    <p:extLst>
      <p:ext uri="{BB962C8B-B14F-4D97-AF65-F5344CB8AC3E}">
        <p14:creationId xmlns:p14="http://schemas.microsoft.com/office/powerpoint/2010/main" val="3507349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el"/>
          <p:cNvSpPr>
            <a:spLocks noGrp="1"/>
          </p:cNvSpPr>
          <p:nvPr>
            <p:ph type="ctrTitle"/>
          </p:nvPr>
        </p:nvSpPr>
        <p:spPr bwMode="gray">
          <a:xfrm>
            <a:off x="1055207" y="1832566"/>
            <a:ext cx="10079999" cy="1622734"/>
          </a:xfrm>
        </p:spPr>
        <p:txBody>
          <a:bodyPr bIns="108000"/>
          <a:lstStyle/>
          <a:p>
            <a:pPr lvl="0">
              <a:lnSpc>
                <a:spcPct val="100000"/>
              </a:lnSpc>
            </a:pPr>
            <a:r>
              <a:rPr lang="de-DE" sz="1200" cap="none"/>
              <a:t>Die Tallence AG ist eine Technologie- und Managementberatung für die digitale Transformation. Wir unterstützen unsere Kunden, die Digitalisierung zu ihrem Vorteil zu nutzen und Wettbewerbsvorteile zu schaffen. Wir beraten, entwickeln und steuern - hierbei gehen wir konkret und ergebnisorientiert vor. Ob internationaler Technologie-Konzern, traditioneller Mittelstand oder öffentlicher Sektor: der Nutzen für den Endkunden ist stets Leitidee und Antrieb von Tallence. Diesen stellen wir durch echte Expertenleistung und höchstes Engagement sicher. Unsere Klienten kommen aus so vielfältigen Branchen wie der TIME-Industrie, Medien, Handel, Energie und Tourismus. Gemeinsam mit unserer Tochtergesellschaft NEO Analytics GmbH arbeiten mehr als 80 IT-Entwickler, </a:t>
            </a:r>
            <a:r>
              <a:rPr lang="de-DE" sz="1200" cap="none" err="1"/>
              <a:t>Machine</a:t>
            </a:r>
            <a:r>
              <a:rPr lang="de-DE" sz="1200" cap="none"/>
              <a:t> </a:t>
            </a:r>
            <a:r>
              <a:rPr lang="de-DE" sz="1200" cap="none" err="1"/>
              <a:t>lLarning</a:t>
            </a:r>
            <a:r>
              <a:rPr lang="de-DE" sz="1200" cap="none"/>
              <a:t> Spezialisten und Management-Berater an den Standorten Hamburg, Frankfurt, Karlsruhe und Marburg an zukunftsweisenden Themen der Digital Economy.</a:t>
            </a:r>
          </a:p>
        </p:txBody>
      </p:sp>
      <p:sp>
        <p:nvSpPr>
          <p:cNvPr id="9" name="Dekorelement"/>
          <p:cNvSpPr>
            <a:spLocks noGrp="1"/>
          </p:cNvSpPr>
          <p:nvPr>
            <p:ph type="body" sz="quarter" idx="14"/>
          </p:nvPr>
        </p:nvSpPr>
        <p:spPr bwMode="gray">
          <a:solidFill>
            <a:schemeClr val="tx1"/>
          </a:solidFill>
        </p:spPr>
        <p:txBody>
          <a:bodyPr/>
          <a:lstStyle/>
          <a:p>
            <a:endParaRPr lang="de-DE"/>
          </a:p>
        </p:txBody>
      </p:sp>
      <p:sp>
        <p:nvSpPr>
          <p:cNvPr id="18" name="Text" hidden="1">
            <a:extLst>
              <a:ext uri="{FF2B5EF4-FFF2-40B4-BE49-F238E27FC236}">
                <a16:creationId xmlns:a16="http://schemas.microsoft.com/office/drawing/2014/main" id="{DC94A8EF-ACBE-1544-97F5-9022DE625966}"/>
              </a:ext>
            </a:extLst>
          </p:cNvPr>
          <p:cNvSpPr txBox="1"/>
          <p:nvPr/>
        </p:nvSpPr>
        <p:spPr bwMode="gray">
          <a:xfrm>
            <a:off x="1057275" y="1512000"/>
            <a:ext cx="10077931" cy="1944000"/>
          </a:xfrm>
          <a:prstGeom prst="rect">
            <a:avLst/>
          </a:prstGeom>
        </p:spPr>
        <p:txBody>
          <a:bodyPr vert="horz" lIns="0" tIns="0" rIns="0" bIns="108000" rtlCol="0" anchor="b" anchorCtr="0">
            <a:noAutofit/>
          </a:bodyPr>
          <a:lstStyle>
            <a:lvl1pPr>
              <a:lnSpc>
                <a:spcPct val="80000"/>
              </a:lnSpc>
              <a:spcBef>
                <a:spcPts val="0"/>
              </a:spcBef>
              <a:spcAft>
                <a:spcPts val="1000"/>
              </a:spcAft>
              <a:buNone/>
              <a:tabLst>
                <a:tab pos="1076325" algn="l"/>
              </a:tabLst>
              <a:defRPr sz="1400" b="0" cap="none" spc="50" baseline="0">
                <a:solidFill>
                  <a:srgbClr val="FFFFFF"/>
                </a:solidFill>
                <a:latin typeface="+mj-lt"/>
                <a:ea typeface="+mj-ea"/>
                <a:cs typeface="+mj-cs"/>
              </a:defRPr>
            </a:lvl1pPr>
          </a:lstStyle>
          <a:p>
            <a:pPr lvl="0">
              <a:lnSpc>
                <a:spcPct val="100000"/>
              </a:lnSpc>
            </a:pPr>
            <a:r>
              <a:rPr lang="de-DE" sz="1200" noProof="0"/>
              <a:t>Die </a:t>
            </a:r>
            <a:r>
              <a:rPr lang="de-DE" sz="1200" noProof="0" err="1"/>
              <a:t>Tallence</a:t>
            </a:r>
            <a:r>
              <a:rPr lang="de-DE" sz="1200" noProof="0"/>
              <a:t> AG ist eine Technologie- und Managementberatung für die digitale Transformation. Wir unterstützen unsere Kunden, die Digitalisierung zu ihrem Vorteil zu nutzen und Wettbewerbsvorteile zu schaffen. Wir beraten, entwickeln und steuern - hierbei gehen wir konkret und ergebnisorientiert vor. Ob internationaler Technologie-Konzern, traditioneller Mittelstand oder Öffentlicher Sektor: Der Nutzen für den Endkunden ist stets Leitidee und Antrieb von </a:t>
            </a:r>
            <a:r>
              <a:rPr lang="de-DE" sz="1200" noProof="0" err="1"/>
              <a:t>Tallence</a:t>
            </a:r>
            <a:r>
              <a:rPr lang="de-DE" sz="1200" noProof="0"/>
              <a:t>. Diesen stellen wir durch echte Expertenleistung und höchstes Engagement sicher. Unsere Klienten kommen aus so vielfältigen Branchen wie der TIME-Industrie, Medien, Handel, Energie und Tourismus. Gemeinsam mit unserer Tochtergesellschaft NEO Analytics GmbH arbeiten mehr als 80 IT-Entwickler, </a:t>
            </a:r>
            <a:r>
              <a:rPr lang="de-DE" sz="1200" noProof="0" err="1"/>
              <a:t>Machine</a:t>
            </a:r>
            <a:r>
              <a:rPr lang="de-DE" sz="1200" noProof="0"/>
              <a:t> Learning Spezialisten und Management-Berater an den Standorten Hamburg, Frankfurt, Karlsruhe und Marburg an zukunftsweisenden Themen der Digital Economy.</a:t>
            </a:r>
          </a:p>
        </p:txBody>
      </p:sp>
      <p:graphicFrame>
        <p:nvGraphicFramePr>
          <p:cNvPr id="13" name="Table 12">
            <a:extLst>
              <a:ext uri="{FF2B5EF4-FFF2-40B4-BE49-F238E27FC236}">
                <a16:creationId xmlns:a16="http://schemas.microsoft.com/office/drawing/2014/main" id="{C9D800BC-5A71-ED4C-9059-671776A5132F}"/>
              </a:ext>
            </a:extLst>
          </p:cNvPr>
          <p:cNvGraphicFramePr>
            <a:graphicFrameLocks noGrp="1"/>
          </p:cNvGraphicFramePr>
          <p:nvPr>
            <p:extLst>
              <p:ext uri="{D42A27DB-BD31-4B8C-83A1-F6EECF244321}">
                <p14:modId xmlns:p14="http://schemas.microsoft.com/office/powerpoint/2010/main" val="1200483693"/>
              </p:ext>
            </p:extLst>
          </p:nvPr>
        </p:nvGraphicFramePr>
        <p:xfrm>
          <a:off x="1055207" y="3759481"/>
          <a:ext cx="10737725" cy="1876512"/>
        </p:xfrm>
        <a:graphic>
          <a:graphicData uri="http://schemas.openxmlformats.org/drawingml/2006/table">
            <a:tbl>
              <a:tblPr firstRow="1" bandRow="1">
                <a:tableStyleId>{5FD0F851-EC5A-4D38-B0AD-8093EC10F338}</a:tableStyleId>
              </a:tblPr>
              <a:tblGrid>
                <a:gridCol w="2147545">
                  <a:extLst>
                    <a:ext uri="{9D8B030D-6E8A-4147-A177-3AD203B41FA5}">
                      <a16:colId xmlns:a16="http://schemas.microsoft.com/office/drawing/2014/main" val="2380539902"/>
                    </a:ext>
                  </a:extLst>
                </a:gridCol>
                <a:gridCol w="2147545">
                  <a:extLst>
                    <a:ext uri="{9D8B030D-6E8A-4147-A177-3AD203B41FA5}">
                      <a16:colId xmlns:a16="http://schemas.microsoft.com/office/drawing/2014/main" val="3228443152"/>
                    </a:ext>
                  </a:extLst>
                </a:gridCol>
                <a:gridCol w="2147545">
                  <a:extLst>
                    <a:ext uri="{9D8B030D-6E8A-4147-A177-3AD203B41FA5}">
                      <a16:colId xmlns:a16="http://schemas.microsoft.com/office/drawing/2014/main" val="2016069590"/>
                    </a:ext>
                  </a:extLst>
                </a:gridCol>
                <a:gridCol w="2147545">
                  <a:extLst>
                    <a:ext uri="{9D8B030D-6E8A-4147-A177-3AD203B41FA5}">
                      <a16:colId xmlns:a16="http://schemas.microsoft.com/office/drawing/2014/main" val="2785171315"/>
                    </a:ext>
                  </a:extLst>
                </a:gridCol>
                <a:gridCol w="2147545">
                  <a:extLst>
                    <a:ext uri="{9D8B030D-6E8A-4147-A177-3AD203B41FA5}">
                      <a16:colId xmlns:a16="http://schemas.microsoft.com/office/drawing/2014/main" val="2979675504"/>
                    </a:ext>
                  </a:extLst>
                </a:gridCol>
              </a:tblGrid>
              <a:tr h="308095">
                <a:tc>
                  <a:txBody>
                    <a:bodyPr/>
                    <a:lstStyle/>
                    <a:p>
                      <a:r>
                        <a:rPr lang="de-DE" sz="2000" b="0">
                          <a:solidFill>
                            <a:schemeClr val="bg1"/>
                          </a:solidFill>
                          <a:latin typeface="+mj-lt"/>
                        </a:rPr>
                        <a:t>Hamburg</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000" b="0">
                          <a:solidFill>
                            <a:schemeClr val="bg1"/>
                          </a:solidFill>
                          <a:latin typeface="+mj-lt"/>
                        </a:rPr>
                        <a:t>Frankfurt/Main</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sz="2000" b="0">
                          <a:solidFill>
                            <a:schemeClr val="bg1"/>
                          </a:solidFill>
                          <a:latin typeface="+mj-lt"/>
                        </a:rPr>
                        <a:t>Karlsruhe</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sz="2000" b="0">
                          <a:solidFill>
                            <a:schemeClr val="bg1"/>
                          </a:solidFill>
                          <a:latin typeface="+mj-lt"/>
                        </a:rPr>
                        <a:t>Görlitz</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sz="2000" b="0">
                          <a:solidFill>
                            <a:schemeClr val="bg1"/>
                          </a:solidFill>
                          <a:latin typeface="+mj-lt"/>
                        </a:rPr>
                        <a:t>Marburg</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2260526"/>
                  </a:ext>
                </a:extLst>
              </a:tr>
              <a:tr h="795912">
                <a:tc>
                  <a:txBody>
                    <a:bodyPr/>
                    <a:lstStyle/>
                    <a:p>
                      <a:r>
                        <a:rPr lang="de-DE" sz="1200" b="0" i="0" kern="1200" noProof="1">
                          <a:solidFill>
                            <a:schemeClr val="bg1"/>
                          </a:solidFill>
                          <a:latin typeface="Arial" panose="020B0604020202020204" pitchFamily="34" charset="0"/>
                          <a:ea typeface="+mn-ea"/>
                          <a:cs typeface="+mn-cs"/>
                        </a:rPr>
                        <a:t>Tallence</a:t>
                      </a:r>
                      <a:r>
                        <a:rPr lang="de-DE" sz="1200" b="0" i="0" kern="1200">
                          <a:solidFill>
                            <a:schemeClr val="bg1"/>
                          </a:solidFill>
                          <a:latin typeface="Arial" panose="020B0604020202020204" pitchFamily="34" charset="0"/>
                          <a:ea typeface="+mn-ea"/>
                          <a:cs typeface="+mn-cs"/>
                        </a:rPr>
                        <a:t> AG</a:t>
                      </a:r>
                    </a:p>
                    <a:p>
                      <a:r>
                        <a:rPr lang="de-DE" sz="1200" b="0" i="0" kern="1200">
                          <a:solidFill>
                            <a:schemeClr val="bg1"/>
                          </a:solidFill>
                          <a:latin typeface="Arial" panose="020B0604020202020204" pitchFamily="34" charset="0"/>
                          <a:ea typeface="+mn-ea"/>
                          <a:cs typeface="+mn-cs"/>
                        </a:rPr>
                        <a:t>Neue </a:t>
                      </a:r>
                      <a:r>
                        <a:rPr lang="de-DE" sz="1200" b="0" i="0" kern="1200" noProof="1">
                          <a:solidFill>
                            <a:schemeClr val="bg1"/>
                          </a:solidFill>
                          <a:latin typeface="Arial" panose="020B0604020202020204" pitchFamily="34" charset="0"/>
                          <a:ea typeface="+mn-ea"/>
                          <a:cs typeface="+mn-cs"/>
                        </a:rPr>
                        <a:t>Gröningerstraße</a:t>
                      </a:r>
                      <a:r>
                        <a:rPr lang="de-DE" sz="1200" b="0" i="0" kern="1200">
                          <a:solidFill>
                            <a:schemeClr val="bg1"/>
                          </a:solidFill>
                          <a:latin typeface="Arial" panose="020B0604020202020204" pitchFamily="34" charset="0"/>
                          <a:ea typeface="+mn-ea"/>
                          <a:cs typeface="+mn-cs"/>
                        </a:rPr>
                        <a:t> 13 20457 Hamburg</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noProof="1">
                          <a:solidFill>
                            <a:schemeClr val="bg1"/>
                          </a:solidFill>
                          <a:latin typeface="Arial" panose="020B0604020202020204" pitchFamily="34" charset="0"/>
                          <a:ea typeface="+mn-ea"/>
                          <a:cs typeface="+mn-cs"/>
                        </a:rPr>
                        <a:t>Tallence</a:t>
                      </a:r>
                      <a:r>
                        <a:rPr lang="de-DE" sz="1200" b="0" i="0" kern="1200">
                          <a:solidFill>
                            <a:schemeClr val="bg1"/>
                          </a:solidFill>
                          <a:latin typeface="Arial" panose="020B0604020202020204" pitchFamily="34" charset="0"/>
                          <a:ea typeface="+mn-ea"/>
                          <a:cs typeface="+mn-cs"/>
                        </a:rPr>
                        <a:t> AG</a:t>
                      </a:r>
                    </a:p>
                    <a:p>
                      <a:r>
                        <a:rPr lang="de-DE" sz="1200" b="0" i="0" kern="1200">
                          <a:solidFill>
                            <a:schemeClr val="bg1"/>
                          </a:solidFill>
                          <a:latin typeface="Arial" panose="020B0604020202020204" pitchFamily="34" charset="0"/>
                          <a:ea typeface="+mn-ea"/>
                          <a:cs typeface="+mn-cs"/>
                        </a:rPr>
                        <a:t>Walther-von-</a:t>
                      </a:r>
                      <a:r>
                        <a:rPr lang="de-DE" sz="1200" b="0" i="0" kern="1200" err="1">
                          <a:solidFill>
                            <a:schemeClr val="bg1"/>
                          </a:solidFill>
                          <a:latin typeface="Arial" panose="020B0604020202020204" pitchFamily="34" charset="0"/>
                          <a:ea typeface="+mn-ea"/>
                          <a:cs typeface="+mn-cs"/>
                        </a:rPr>
                        <a:t>Cronberg</a:t>
                      </a:r>
                      <a:r>
                        <a:rPr lang="de-DE" sz="1200" b="0" i="0" kern="1200">
                          <a:solidFill>
                            <a:schemeClr val="bg1"/>
                          </a:solidFill>
                          <a:latin typeface="Arial" panose="020B0604020202020204" pitchFamily="34" charset="0"/>
                          <a:ea typeface="+mn-ea"/>
                          <a:cs typeface="+mn-cs"/>
                        </a:rPr>
                        <a:t>-Platz 1 60594 Frankfurt am Main</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noProof="1">
                          <a:solidFill>
                            <a:schemeClr val="bg1"/>
                          </a:solidFill>
                          <a:latin typeface="Arial" panose="020B0604020202020204" pitchFamily="34" charset="0"/>
                          <a:ea typeface="+mn-ea"/>
                          <a:cs typeface="+mn-cs"/>
                        </a:rPr>
                        <a:t>Tallence</a:t>
                      </a:r>
                      <a:r>
                        <a:rPr lang="de-DE" sz="1200" b="0" i="0" kern="1200">
                          <a:solidFill>
                            <a:schemeClr val="bg1"/>
                          </a:solidFill>
                          <a:latin typeface="Arial" panose="020B0604020202020204" pitchFamily="34" charset="0"/>
                          <a:ea typeface="+mn-ea"/>
                          <a:cs typeface="+mn-cs"/>
                        </a:rPr>
                        <a:t> AG</a:t>
                      </a:r>
                    </a:p>
                    <a:p>
                      <a:r>
                        <a:rPr lang="de-DE" sz="1200" b="0" i="0" kern="1200">
                          <a:solidFill>
                            <a:schemeClr val="bg1"/>
                          </a:solidFill>
                          <a:latin typeface="Arial" panose="020B0604020202020204" pitchFamily="34" charset="0"/>
                          <a:ea typeface="+mn-ea"/>
                          <a:cs typeface="+mn-cs"/>
                        </a:rPr>
                        <a:t>Herrenstr. 26-28</a:t>
                      </a:r>
                    </a:p>
                    <a:p>
                      <a:r>
                        <a:rPr lang="de-DE" sz="1200" b="0" i="0" kern="1200">
                          <a:solidFill>
                            <a:schemeClr val="bg1"/>
                          </a:solidFill>
                          <a:latin typeface="Arial" panose="020B0604020202020204" pitchFamily="34" charset="0"/>
                          <a:ea typeface="+mn-ea"/>
                          <a:cs typeface="+mn-cs"/>
                        </a:rPr>
                        <a:t>76133 Karlsruhe</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pPr>
                        <a:buClr>
                          <a:schemeClr val="tx1"/>
                        </a:buClr>
                        <a:buSzPct val="80000"/>
                      </a:pPr>
                      <a:r>
                        <a:rPr lang="de-DE" sz="1200" b="0" i="0" kern="1200">
                          <a:solidFill>
                            <a:schemeClr val="bg1"/>
                          </a:solidFill>
                          <a:latin typeface="Arial" panose="020B0604020202020204" pitchFamily="34" charset="0"/>
                          <a:ea typeface="+mn-ea"/>
                          <a:cs typeface="+mn-cs"/>
                        </a:rPr>
                        <a:t>Tallence AG</a:t>
                      </a:r>
                      <a:br>
                        <a:rPr lang="de-DE" sz="1200" b="0" i="0" kern="1200">
                          <a:solidFill>
                            <a:schemeClr val="bg1"/>
                          </a:solidFill>
                          <a:latin typeface="Arial" panose="020B0604020202020204" pitchFamily="34" charset="0"/>
                          <a:ea typeface="+mn-ea"/>
                          <a:cs typeface="+mn-cs"/>
                        </a:rPr>
                      </a:br>
                      <a:r>
                        <a:rPr lang="de-DE" sz="1200" b="0" i="0" kern="1200" err="1">
                          <a:solidFill>
                            <a:schemeClr val="bg1"/>
                          </a:solidFill>
                          <a:latin typeface="Arial" panose="020B0604020202020204" pitchFamily="34" charset="0"/>
                          <a:ea typeface="+mn-ea"/>
                          <a:cs typeface="+mn-cs"/>
                        </a:rPr>
                        <a:t>Neißstraße</a:t>
                      </a:r>
                      <a:r>
                        <a:rPr lang="de-DE" sz="1200" b="0" i="0" kern="1200">
                          <a:solidFill>
                            <a:schemeClr val="bg1"/>
                          </a:solidFill>
                          <a:latin typeface="Arial" panose="020B0604020202020204" pitchFamily="34" charset="0"/>
                          <a:ea typeface="+mn-ea"/>
                          <a:cs typeface="+mn-cs"/>
                        </a:rPr>
                        <a:t> 27</a:t>
                      </a:r>
                    </a:p>
                    <a:p>
                      <a:pPr>
                        <a:buClr>
                          <a:schemeClr val="tx1"/>
                        </a:buClr>
                        <a:buSzPct val="80000"/>
                      </a:pPr>
                      <a:r>
                        <a:rPr lang="de-DE" sz="1200" b="0" i="0" kern="1200">
                          <a:solidFill>
                            <a:schemeClr val="bg1"/>
                          </a:solidFill>
                          <a:latin typeface="Arial" panose="020B0604020202020204" pitchFamily="34" charset="0"/>
                          <a:ea typeface="+mn-ea"/>
                          <a:cs typeface="+mn-cs"/>
                        </a:rPr>
                        <a:t>02826 Görlitz</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a:solidFill>
                            <a:schemeClr val="bg1"/>
                          </a:solidFill>
                          <a:latin typeface="Arial" panose="020B0604020202020204" pitchFamily="34" charset="0"/>
                          <a:ea typeface="+mn-ea"/>
                          <a:cs typeface="+mn-cs"/>
                        </a:rPr>
                        <a:t>Tallence AG</a:t>
                      </a:r>
                      <a:br>
                        <a:rPr lang="de-DE" sz="1200" b="0" i="0" kern="1200">
                          <a:solidFill>
                            <a:schemeClr val="bg1"/>
                          </a:solidFill>
                          <a:latin typeface="Arial" panose="020B0604020202020204" pitchFamily="34" charset="0"/>
                          <a:ea typeface="+mn-ea"/>
                          <a:cs typeface="+mn-cs"/>
                        </a:rPr>
                      </a:br>
                      <a:r>
                        <a:rPr lang="de-DE" sz="1200" b="0" i="0" kern="1200">
                          <a:solidFill>
                            <a:schemeClr val="bg1"/>
                          </a:solidFill>
                          <a:latin typeface="Arial" panose="020B0604020202020204" pitchFamily="34" charset="0"/>
                          <a:ea typeface="+mn-ea"/>
                          <a:cs typeface="+mn-cs"/>
                        </a:rPr>
                        <a:t>Am Grün 40</a:t>
                      </a:r>
                    </a:p>
                    <a:p>
                      <a:r>
                        <a:rPr lang="de-DE" sz="1200" b="0" i="0" kern="1200">
                          <a:solidFill>
                            <a:schemeClr val="bg1"/>
                          </a:solidFill>
                          <a:latin typeface="Arial" panose="020B0604020202020204" pitchFamily="34" charset="0"/>
                          <a:ea typeface="+mn-ea"/>
                          <a:cs typeface="+mn-cs"/>
                        </a:rPr>
                        <a:t>35037 Marburg</a:t>
                      </a:r>
                    </a:p>
                    <a:p>
                      <a:endParaRPr lang="de-DE" sz="1200" b="0" i="0" kern="1200">
                        <a:solidFill>
                          <a:schemeClr val="bg1"/>
                        </a:solidFill>
                        <a:latin typeface="Arial" panose="020B0604020202020204" pitchFamily="34" charset="0"/>
                        <a:ea typeface="+mn-ea"/>
                        <a:cs typeface="+mn-cs"/>
                      </a:endParaRPr>
                    </a:p>
                  </a:txBody>
                  <a:tcPr marL="0" marT="0">
                    <a:lnL>
                      <a:noFill/>
                    </a:lnL>
                    <a:lnR>
                      <a:noFill/>
                    </a:lnR>
                    <a:lnT w="12700" cmpd="sng">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685661002"/>
                  </a:ext>
                </a:extLst>
              </a:tr>
              <a:tr h="624514">
                <a:tc>
                  <a:txBody>
                    <a:bodyPr/>
                    <a:lstStyle/>
                    <a:p>
                      <a:r>
                        <a:rPr lang="de-DE" sz="1400" b="0" i="0" kern="1200">
                          <a:solidFill>
                            <a:schemeClr val="bg1"/>
                          </a:solidFill>
                          <a:latin typeface="Arial" panose="020B0604020202020204" pitchFamily="34" charset="0"/>
                          <a:ea typeface="+mn-ea"/>
                          <a:cs typeface="+mn-cs"/>
                        </a:rPr>
                        <a:t>T +49 40 36 09 35 100</a:t>
                      </a:r>
                    </a:p>
                    <a:p>
                      <a:r>
                        <a:rPr lang="de-DE" sz="1400" b="0" i="0" kern="1200">
                          <a:solidFill>
                            <a:schemeClr val="bg1"/>
                          </a:solidFill>
                          <a:latin typeface="Arial" panose="020B0604020202020204" pitchFamily="34" charset="0"/>
                          <a:ea typeface="+mn-ea"/>
                          <a:cs typeface="+mn-cs"/>
                        </a:rPr>
                        <a:t>F +49 40 36 09 35 200 </a:t>
                      </a:r>
                      <a:r>
                        <a:rPr lang="de-DE" sz="1400" b="0" i="0" kern="1200" err="1">
                          <a:solidFill>
                            <a:schemeClr val="bg1"/>
                          </a:solidFill>
                          <a:latin typeface="Arial" panose="020B0604020202020204" pitchFamily="34" charset="0"/>
                          <a:ea typeface="+mn-ea"/>
                          <a:cs typeface="+mn-cs"/>
                        </a:rPr>
                        <a:t>info@tallence.com</a:t>
                      </a:r>
                      <a:r>
                        <a:rPr lang="de-DE" sz="1400" b="0" i="0" kern="1200">
                          <a:solidFill>
                            <a:schemeClr val="bg1"/>
                          </a:solidFill>
                          <a:latin typeface="Arial" panose="020B0604020202020204" pitchFamily="34" charset="0"/>
                          <a:ea typeface="+mn-ea"/>
                          <a:cs typeface="+mn-cs"/>
                        </a:rPr>
                        <a:t> </a:t>
                      </a: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400" b="0" i="0" kern="1200">
                          <a:solidFill>
                            <a:schemeClr val="bg1"/>
                          </a:solidFill>
                          <a:latin typeface="Arial" panose="020B0604020202020204" pitchFamily="34" charset="0"/>
                          <a:ea typeface="+mn-ea"/>
                          <a:cs typeface="+mn-cs"/>
                        </a:rPr>
                        <a:t>T +49 69 401 50 76 60</a:t>
                      </a:r>
                      <a:br>
                        <a:rPr lang="de-DE" sz="1400" b="0" i="0" kern="1200">
                          <a:solidFill>
                            <a:schemeClr val="bg1"/>
                          </a:solidFill>
                          <a:latin typeface="Arial" panose="020B0604020202020204" pitchFamily="34" charset="0"/>
                          <a:ea typeface="+mn-ea"/>
                          <a:cs typeface="+mn-cs"/>
                        </a:rPr>
                      </a:br>
                      <a:r>
                        <a:rPr lang="de-DE" sz="1400" b="0" i="0" kern="1200">
                          <a:solidFill>
                            <a:schemeClr val="bg1"/>
                          </a:solidFill>
                          <a:latin typeface="Arial" panose="020B0604020202020204" pitchFamily="34" charset="0"/>
                          <a:ea typeface="+mn-ea"/>
                          <a:cs typeface="+mn-cs"/>
                        </a:rPr>
                        <a:t>F +49 40 36 09 35 200</a:t>
                      </a:r>
                      <a:br>
                        <a:rPr lang="de-DE" sz="1400" b="0" i="0" kern="1200">
                          <a:solidFill>
                            <a:schemeClr val="bg1"/>
                          </a:solidFill>
                          <a:latin typeface="Arial" panose="020B0604020202020204" pitchFamily="34" charset="0"/>
                          <a:ea typeface="+mn-ea"/>
                          <a:cs typeface="+mn-cs"/>
                        </a:rPr>
                      </a:br>
                      <a:r>
                        <a:rPr lang="de-DE" sz="1400" b="0" i="0" kern="1200" err="1">
                          <a:solidFill>
                            <a:schemeClr val="bg1"/>
                          </a:solidFill>
                          <a:latin typeface="Arial" panose="020B0604020202020204" pitchFamily="34" charset="0"/>
                          <a:ea typeface="+mn-ea"/>
                          <a:cs typeface="+mn-cs"/>
                        </a:rPr>
                        <a:t>frankfurt@tallence.com</a:t>
                      </a:r>
                      <a:endParaRPr lang="de-DE" sz="1400" b="0" i="0" kern="1200">
                        <a:solidFill>
                          <a:schemeClr val="bg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400" b="0" i="0" kern="1200">
                          <a:solidFill>
                            <a:schemeClr val="bg1"/>
                          </a:solidFill>
                          <a:latin typeface="Arial" panose="020B0604020202020204" pitchFamily="34" charset="0"/>
                          <a:ea typeface="+mn-ea"/>
                          <a:cs typeface="+mn-cs"/>
                        </a:rPr>
                        <a:t>T +49 721 38 13 49 10</a:t>
                      </a:r>
                    </a:p>
                    <a:p>
                      <a:r>
                        <a:rPr lang="de-DE" sz="1400" b="0" i="0" kern="1200">
                          <a:solidFill>
                            <a:schemeClr val="bg1"/>
                          </a:solidFill>
                          <a:latin typeface="Arial" panose="020B0604020202020204" pitchFamily="34" charset="0"/>
                          <a:ea typeface="+mn-ea"/>
                          <a:cs typeface="+mn-cs"/>
                        </a:rPr>
                        <a:t>F +49 40 36 09 35 200 </a:t>
                      </a:r>
                      <a:r>
                        <a:rPr lang="de-DE" sz="1400" b="0" i="0" kern="1200" err="1">
                          <a:solidFill>
                            <a:schemeClr val="bg1"/>
                          </a:solidFill>
                          <a:latin typeface="Arial" panose="020B0604020202020204" pitchFamily="34" charset="0"/>
                          <a:ea typeface="+mn-ea"/>
                          <a:cs typeface="+mn-cs"/>
                        </a:rPr>
                        <a:t>karlsruhe@tallence.com</a:t>
                      </a:r>
                      <a:endParaRPr lang="de-DE" sz="1400" b="0" i="0" kern="1200">
                        <a:solidFill>
                          <a:schemeClr val="bg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pPr>
                        <a:buClr>
                          <a:schemeClr val="tx1"/>
                        </a:buClr>
                        <a:buSzPct val="80000"/>
                      </a:pPr>
                      <a:r>
                        <a:rPr lang="de-DE" sz="1400" b="0" i="0" kern="1200">
                          <a:solidFill>
                            <a:schemeClr val="bg1"/>
                          </a:solidFill>
                          <a:latin typeface="Arial" panose="020B0604020202020204" pitchFamily="34" charset="0"/>
                          <a:ea typeface="+mn-ea"/>
                          <a:cs typeface="+mn-cs"/>
                        </a:rPr>
                        <a:t>T +49 40 36 09 35 100</a:t>
                      </a:r>
                    </a:p>
                    <a:p>
                      <a:pPr>
                        <a:buClr>
                          <a:schemeClr val="tx1"/>
                        </a:buClr>
                        <a:buSzPct val="80000"/>
                      </a:pPr>
                      <a:r>
                        <a:rPr lang="de-DE" sz="1400" b="0" i="0" kern="1200">
                          <a:solidFill>
                            <a:schemeClr val="bg1"/>
                          </a:solidFill>
                          <a:latin typeface="Arial" panose="020B0604020202020204" pitchFamily="34" charset="0"/>
                          <a:ea typeface="+mn-ea"/>
                          <a:cs typeface="+mn-cs"/>
                        </a:rPr>
                        <a:t>F +49 40 36 09 35 200</a:t>
                      </a:r>
                    </a:p>
                    <a:p>
                      <a:pPr>
                        <a:buClr>
                          <a:schemeClr val="tx1"/>
                        </a:buClr>
                        <a:buSzPct val="80000"/>
                      </a:pPr>
                      <a:r>
                        <a:rPr lang="de-DE" sz="1400" b="0" i="0" kern="1200" err="1">
                          <a:solidFill>
                            <a:schemeClr val="bg1"/>
                          </a:solidFill>
                          <a:latin typeface="Arial" panose="020B0604020202020204" pitchFamily="34" charset="0"/>
                          <a:ea typeface="+mn-ea"/>
                          <a:cs typeface="+mn-cs"/>
                        </a:rPr>
                        <a:t>goerlitz@tallence.com</a:t>
                      </a:r>
                      <a:endParaRPr lang="de-DE" sz="1400" b="0" i="0" kern="1200">
                        <a:solidFill>
                          <a:schemeClr val="bg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400" b="0" i="0" kern="1200">
                          <a:solidFill>
                            <a:schemeClr val="bg1"/>
                          </a:solidFill>
                          <a:latin typeface="Arial" panose="020B0604020202020204" pitchFamily="34" charset="0"/>
                          <a:ea typeface="+mn-ea"/>
                          <a:cs typeface="+mn-cs"/>
                        </a:rPr>
                        <a:t>T +49 40 36 09 35 100</a:t>
                      </a:r>
                    </a:p>
                    <a:p>
                      <a:r>
                        <a:rPr lang="de-DE" sz="1400" b="0" i="0" kern="1200">
                          <a:solidFill>
                            <a:schemeClr val="bg1"/>
                          </a:solidFill>
                          <a:latin typeface="Arial" panose="020B0604020202020204" pitchFamily="34" charset="0"/>
                          <a:ea typeface="+mn-ea"/>
                          <a:cs typeface="+mn-cs"/>
                        </a:rPr>
                        <a:t>F +49 40 36 09 35 200</a:t>
                      </a:r>
                    </a:p>
                  </a:txBody>
                  <a:tcPr marL="0" marT="0">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23076655"/>
                  </a:ext>
                </a:extLst>
              </a:tr>
            </a:tbl>
          </a:graphicData>
        </a:graphic>
      </p:graphicFrame>
    </p:spTree>
    <p:extLst>
      <p:ext uri="{BB962C8B-B14F-4D97-AF65-F5344CB8AC3E}">
        <p14:creationId xmlns:p14="http://schemas.microsoft.com/office/powerpoint/2010/main" val="1531077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A738-A255-0842-8888-57B7EC162C13}"/>
              </a:ext>
            </a:extLst>
          </p:cNvPr>
          <p:cNvSpPr>
            <a:spLocks noGrp="1"/>
          </p:cNvSpPr>
          <p:nvPr>
            <p:ph type="ctrTitle"/>
          </p:nvPr>
        </p:nvSpPr>
        <p:spPr/>
        <p:txBody>
          <a:bodyPr/>
          <a:lstStyle/>
          <a:p>
            <a:r>
              <a:rPr lang="de-DE" dirty="0"/>
              <a:t>Einleitung</a:t>
            </a:r>
          </a:p>
        </p:txBody>
      </p:sp>
      <p:sp>
        <p:nvSpPr>
          <p:cNvPr id="6" name="Textplatzhalter 5">
            <a:extLst>
              <a:ext uri="{FF2B5EF4-FFF2-40B4-BE49-F238E27FC236}">
                <a16:creationId xmlns:a16="http://schemas.microsoft.com/office/drawing/2014/main" id="{582EE386-F954-054F-8865-BCD28A037B09}"/>
              </a:ext>
            </a:extLst>
          </p:cNvPr>
          <p:cNvSpPr>
            <a:spLocks noGrp="1"/>
          </p:cNvSpPr>
          <p:nvPr>
            <p:ph type="body" sz="quarter" idx="14"/>
          </p:nvPr>
        </p:nvSpPr>
        <p:spPr/>
        <p:txBody>
          <a:bodyPr/>
          <a:lstStyle/>
          <a:p>
            <a:endParaRPr lang="de-DE"/>
          </a:p>
        </p:txBody>
      </p:sp>
      <p:sp>
        <p:nvSpPr>
          <p:cNvPr id="4" name="Text Placeholder 3">
            <a:extLst>
              <a:ext uri="{FF2B5EF4-FFF2-40B4-BE49-F238E27FC236}">
                <a16:creationId xmlns:a16="http://schemas.microsoft.com/office/drawing/2014/main" id="{CE672A4D-C253-4249-BEDC-4021AC8D1948}"/>
              </a:ext>
            </a:extLst>
          </p:cNvPr>
          <p:cNvSpPr>
            <a:spLocks noGrp="1"/>
          </p:cNvSpPr>
          <p:nvPr>
            <p:ph type="body" sz="quarter" idx="11"/>
          </p:nvPr>
        </p:nvSpPr>
        <p:spPr/>
        <p:txBody>
          <a:bodyPr/>
          <a:lstStyle/>
          <a:p>
            <a:r>
              <a:rPr lang="de-DE"/>
              <a:t>01</a:t>
            </a:r>
          </a:p>
        </p:txBody>
      </p:sp>
      <p:sp>
        <p:nvSpPr>
          <p:cNvPr id="7" name="Textplatzhalter 6">
            <a:extLst>
              <a:ext uri="{FF2B5EF4-FFF2-40B4-BE49-F238E27FC236}">
                <a16:creationId xmlns:a16="http://schemas.microsoft.com/office/drawing/2014/main" id="{F516004F-9DF1-CF4A-BD4F-FEE8EA46BE54}"/>
              </a:ext>
            </a:extLst>
          </p:cNvPr>
          <p:cNvSpPr>
            <a:spLocks noGrp="1"/>
          </p:cNvSpPr>
          <p:nvPr>
            <p:ph type="body" sz="quarter" idx="87"/>
          </p:nvPr>
        </p:nvSpPr>
        <p:spPr/>
        <p:txBody>
          <a:bodyPr/>
          <a:lstStyle/>
          <a:p>
            <a:endParaRPr lang="de-DE"/>
          </a:p>
        </p:txBody>
      </p:sp>
    </p:spTree>
    <p:extLst>
      <p:ext uri="{BB962C8B-B14F-4D97-AF65-F5344CB8AC3E}">
        <p14:creationId xmlns:p14="http://schemas.microsoft.com/office/powerpoint/2010/main" val="3863893072"/>
      </p:ext>
    </p:extLst>
  </p:cSld>
  <p:clrMapOvr>
    <a:masterClrMapping/>
  </p:clrMapOvr>
  <mc:AlternateContent xmlns:mc="http://schemas.openxmlformats.org/markup-compatibility/2006" xmlns:p14="http://schemas.microsoft.com/office/powerpoint/2010/main">
    <mc:Choice Requires="p14">
      <p:transition spd="med" p14:dur="700" advTm="727">
        <p:fade/>
      </p:transition>
    </mc:Choice>
    <mc:Fallback xmlns="">
      <p:transition spd="med" advTm="727">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el 28">
            <a:extLst>
              <a:ext uri="{FF2B5EF4-FFF2-40B4-BE49-F238E27FC236}">
                <a16:creationId xmlns:a16="http://schemas.microsoft.com/office/drawing/2014/main" id="{44AD224C-8762-9146-98F4-C90BF407FEC9}"/>
              </a:ext>
            </a:extLst>
          </p:cNvPr>
          <p:cNvSpPr>
            <a:spLocks noGrp="1"/>
          </p:cNvSpPr>
          <p:nvPr>
            <p:ph type="title"/>
          </p:nvPr>
        </p:nvSpPr>
        <p:spPr/>
        <p:txBody>
          <a:bodyPr/>
          <a:lstStyle/>
          <a:p>
            <a:r>
              <a:rPr lang="de-DE" dirty="0"/>
              <a:t>Vorstellung</a:t>
            </a:r>
          </a:p>
        </p:txBody>
      </p:sp>
      <p:sp>
        <p:nvSpPr>
          <p:cNvPr id="30" name="Textplatzhalter 29">
            <a:extLst>
              <a:ext uri="{FF2B5EF4-FFF2-40B4-BE49-F238E27FC236}">
                <a16:creationId xmlns:a16="http://schemas.microsoft.com/office/drawing/2014/main" id="{FE4C5003-4ABD-D849-B9CA-E3F4B9104C0C}"/>
              </a:ext>
            </a:extLst>
          </p:cNvPr>
          <p:cNvSpPr>
            <a:spLocks noGrp="1"/>
          </p:cNvSpPr>
          <p:nvPr>
            <p:ph type="body" sz="quarter" idx="13"/>
          </p:nvPr>
        </p:nvSpPr>
        <p:spPr/>
        <p:txBody>
          <a:bodyPr/>
          <a:lstStyle/>
          <a:p>
            <a:r>
              <a:rPr lang="de-DE" dirty="0"/>
              <a:t>Jonas Wolff</a:t>
            </a:r>
          </a:p>
        </p:txBody>
      </p:sp>
      <p:sp>
        <p:nvSpPr>
          <p:cNvPr id="7" name="Inhaltsplatzhalter 6">
            <a:extLst>
              <a:ext uri="{FF2B5EF4-FFF2-40B4-BE49-F238E27FC236}">
                <a16:creationId xmlns:a16="http://schemas.microsoft.com/office/drawing/2014/main" id="{44CCC444-7249-B64D-AD5D-55EB8E943839}"/>
              </a:ext>
            </a:extLst>
          </p:cNvPr>
          <p:cNvSpPr>
            <a:spLocks noGrp="1"/>
          </p:cNvSpPr>
          <p:nvPr>
            <p:ph sz="half" idx="15"/>
          </p:nvPr>
        </p:nvSpPr>
        <p:spPr>
          <a:xfrm>
            <a:off x="712455" y="1236227"/>
            <a:ext cx="7228800" cy="4766789"/>
          </a:xfrm>
        </p:spPr>
        <p:txBody>
          <a:bodyPr/>
          <a:lstStyle/>
          <a:p>
            <a:r>
              <a:rPr lang="de-DE" dirty="0"/>
              <a:t>Studium Informatik - Hochschule Zittau/Görlitz (HSZG)</a:t>
            </a:r>
          </a:p>
          <a:p>
            <a:endParaRPr lang="de-DE" dirty="0"/>
          </a:p>
          <a:p>
            <a:r>
              <a:rPr lang="de-DE" dirty="0"/>
              <a:t>Stationen</a:t>
            </a:r>
          </a:p>
          <a:p>
            <a:pPr lvl="1">
              <a:buFont typeface="Wingdings" panose="05000000000000000000" pitchFamily="2" charset="2"/>
              <a:buChar char="v"/>
            </a:pPr>
            <a:endParaRPr lang="de-DE" dirty="0"/>
          </a:p>
          <a:p>
            <a:pPr lvl="1">
              <a:buFont typeface="Wingdings" panose="05000000000000000000" pitchFamily="2" charset="2"/>
              <a:buChar char="v"/>
            </a:pPr>
            <a:r>
              <a:rPr lang="de-DE" dirty="0"/>
              <a:t>Decision Optimization GmbH</a:t>
            </a:r>
          </a:p>
          <a:p>
            <a:pPr lvl="2">
              <a:buFont typeface="Wingdings" panose="05000000000000000000" pitchFamily="2" charset="2"/>
              <a:buChar char="v"/>
            </a:pPr>
            <a:r>
              <a:rPr lang="de-DE" dirty="0"/>
              <a:t>Werkstudentische Entwicklungsarbeit an einer Big Data Anwendung zur Auswertung von Nutzerverhalten</a:t>
            </a:r>
          </a:p>
          <a:p>
            <a:pPr lvl="1">
              <a:buFont typeface="Wingdings" panose="05000000000000000000" pitchFamily="2" charset="2"/>
              <a:buChar char="v"/>
            </a:pPr>
            <a:endParaRPr lang="de-DE" dirty="0"/>
          </a:p>
          <a:p>
            <a:pPr lvl="1">
              <a:buFont typeface="Wingdings" panose="05000000000000000000" pitchFamily="2" charset="2"/>
              <a:buChar char="v"/>
            </a:pPr>
            <a:r>
              <a:rPr lang="de-DE" dirty="0"/>
              <a:t>Entwicklungsgesellschaft Niederschlesische Oberlausitz mbH</a:t>
            </a:r>
          </a:p>
          <a:p>
            <a:pPr lvl="2">
              <a:buFont typeface="Wingdings" panose="05000000000000000000" pitchFamily="2" charset="2"/>
              <a:buChar char="v"/>
            </a:pPr>
            <a:r>
              <a:rPr lang="de-DE" dirty="0"/>
              <a:t>Werkstudentische Entwicklungsarbeit an mehreren Applikationen des öffentlichen Dienstes</a:t>
            </a:r>
          </a:p>
          <a:p>
            <a:pPr lvl="1">
              <a:buFont typeface="Wingdings" panose="05000000000000000000" pitchFamily="2" charset="2"/>
              <a:buChar char="v"/>
            </a:pPr>
            <a:endParaRPr lang="de-DE" dirty="0"/>
          </a:p>
          <a:p>
            <a:pPr lvl="1">
              <a:buFont typeface="Wingdings" panose="05000000000000000000" pitchFamily="2" charset="2"/>
              <a:buChar char="v"/>
            </a:pPr>
            <a:r>
              <a:rPr lang="de-DE" dirty="0"/>
              <a:t>Tallence AG – Junior Software Developer </a:t>
            </a:r>
          </a:p>
          <a:p>
            <a:pPr lvl="2">
              <a:buFont typeface="Wingdings" panose="05000000000000000000" pitchFamily="2" charset="2"/>
              <a:buChar char="v"/>
            </a:pPr>
            <a:r>
              <a:rPr lang="de-DE" dirty="0"/>
              <a:t>Erweiterung der Authentifizierungsplattform und Self-Care-Userinformation-Plattform für ein Telekommunikationsunternehmen</a:t>
            </a:r>
          </a:p>
          <a:p>
            <a:pPr lvl="2"/>
            <a:endParaRPr lang="de-DE" dirty="0"/>
          </a:p>
        </p:txBody>
      </p:sp>
      <p:pic>
        <p:nvPicPr>
          <p:cNvPr id="13" name="Bildplatzhalter 12">
            <a:extLst>
              <a:ext uri="{FF2B5EF4-FFF2-40B4-BE49-F238E27FC236}">
                <a16:creationId xmlns:a16="http://schemas.microsoft.com/office/drawing/2014/main" id="{9C116D42-565C-3442-BAA3-AA6D31AACF7A}"/>
              </a:ext>
            </a:extLst>
          </p:cNvPr>
          <p:cNvPicPr>
            <a:picLocks noGrp="1" noChangeAspect="1"/>
          </p:cNvPicPr>
          <p:nvPr>
            <p:ph type="pic" sz="quarter" idx="21"/>
          </p:nvPr>
        </p:nvPicPr>
        <p:blipFill>
          <a:blip r:embed="rId3"/>
          <a:srcRect l="5795" r="5795"/>
          <a:stretch/>
        </p:blipFill>
        <p:spPr>
          <a:xfrm>
            <a:off x="8377198" y="0"/>
            <a:ext cx="3416400" cy="5810400"/>
          </a:xfrm>
        </p:spPr>
      </p:pic>
      <p:sp>
        <p:nvSpPr>
          <p:cNvPr id="11" name="Textplatzhalter 10">
            <a:extLst>
              <a:ext uri="{FF2B5EF4-FFF2-40B4-BE49-F238E27FC236}">
                <a16:creationId xmlns:a16="http://schemas.microsoft.com/office/drawing/2014/main" id="{28AF4A41-53F8-364A-A26B-FE3A90803499}"/>
              </a:ext>
            </a:extLst>
          </p:cNvPr>
          <p:cNvSpPr>
            <a:spLocks noGrp="1"/>
          </p:cNvSpPr>
          <p:nvPr>
            <p:ph type="body" sz="quarter" idx="22"/>
          </p:nvPr>
        </p:nvSpPr>
        <p:spPr/>
        <p:txBody>
          <a:bodyPr/>
          <a:lstStyle/>
          <a:p>
            <a:endParaRPr lang="de-DE"/>
          </a:p>
        </p:txBody>
      </p:sp>
      <p:sp>
        <p:nvSpPr>
          <p:cNvPr id="8" name="Textplatzhalter 7">
            <a:extLst>
              <a:ext uri="{FF2B5EF4-FFF2-40B4-BE49-F238E27FC236}">
                <a16:creationId xmlns:a16="http://schemas.microsoft.com/office/drawing/2014/main" id="{8933ACE5-7DD0-1E47-8996-953AB33D8EB8}"/>
              </a:ext>
            </a:extLst>
          </p:cNvPr>
          <p:cNvSpPr>
            <a:spLocks noGrp="1"/>
          </p:cNvSpPr>
          <p:nvPr>
            <p:ph type="body" sz="quarter" idx="19"/>
          </p:nvPr>
        </p:nvSpPr>
        <p:spPr>
          <a:xfrm>
            <a:off x="10702775" y="4688079"/>
            <a:ext cx="1220426" cy="288147"/>
          </a:xfrm>
        </p:spPr>
        <p:txBody>
          <a:bodyPr/>
          <a:lstStyle/>
          <a:p>
            <a:r>
              <a:rPr lang="de-DE" dirty="0"/>
              <a:t>Jonas Wolff</a:t>
            </a:r>
          </a:p>
        </p:txBody>
      </p:sp>
      <p:sp>
        <p:nvSpPr>
          <p:cNvPr id="9" name="Textplatzhalter 8">
            <a:extLst>
              <a:ext uri="{FF2B5EF4-FFF2-40B4-BE49-F238E27FC236}">
                <a16:creationId xmlns:a16="http://schemas.microsoft.com/office/drawing/2014/main" id="{332F1A83-E35C-0B4D-B1DC-D1C8C9AA3F77}"/>
              </a:ext>
            </a:extLst>
          </p:cNvPr>
          <p:cNvSpPr>
            <a:spLocks noGrp="1"/>
          </p:cNvSpPr>
          <p:nvPr>
            <p:ph type="body" sz="quarter" idx="20"/>
          </p:nvPr>
        </p:nvSpPr>
        <p:spPr>
          <a:xfrm>
            <a:off x="9522939" y="5280709"/>
            <a:ext cx="2400365" cy="307447"/>
          </a:xfrm>
        </p:spPr>
        <p:txBody>
          <a:bodyPr/>
          <a:lstStyle/>
          <a:p>
            <a:r>
              <a:rPr lang="de-DE" dirty="0"/>
              <a:t>Junior Software Developer</a:t>
            </a:r>
          </a:p>
        </p:txBody>
      </p:sp>
      <p:sp>
        <p:nvSpPr>
          <p:cNvPr id="26" name="Fußzeilenplatzhalter 25">
            <a:extLst>
              <a:ext uri="{FF2B5EF4-FFF2-40B4-BE49-F238E27FC236}">
                <a16:creationId xmlns:a16="http://schemas.microsoft.com/office/drawing/2014/main" id="{02469255-6F68-264D-9020-EB39F2A42D30}"/>
              </a:ext>
            </a:extLst>
          </p:cNvPr>
          <p:cNvSpPr>
            <a:spLocks noGrp="1"/>
          </p:cNvSpPr>
          <p:nvPr>
            <p:ph type="ftr" sz="quarter" idx="11"/>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27" name="Datumsplatzhalter 26">
            <a:extLst>
              <a:ext uri="{FF2B5EF4-FFF2-40B4-BE49-F238E27FC236}">
                <a16:creationId xmlns:a16="http://schemas.microsoft.com/office/drawing/2014/main" id="{9828D409-715F-1245-A7C1-E0E8D35B89B4}"/>
              </a:ext>
            </a:extLst>
          </p:cNvPr>
          <p:cNvSpPr>
            <a:spLocks noGrp="1"/>
          </p:cNvSpPr>
          <p:nvPr>
            <p:ph type="dt" sz="half" idx="10"/>
          </p:nvPr>
        </p:nvSpPr>
        <p:spPr/>
        <p:txBody>
          <a:bodyPr/>
          <a:lstStyle/>
          <a:p>
            <a:fld id="{6FEC6909-2C01-40CF-9626-2CD40C8FE822}" type="datetime1">
              <a:rPr lang="de-DE" noProof="0" smtClean="0"/>
              <a:t>23.11.2021</a:t>
            </a:fld>
            <a:endParaRPr lang="de-DE" noProof="0" dirty="0"/>
          </a:p>
        </p:txBody>
      </p:sp>
      <p:sp>
        <p:nvSpPr>
          <p:cNvPr id="28" name="Foliennummernplatzhalter 27">
            <a:extLst>
              <a:ext uri="{FF2B5EF4-FFF2-40B4-BE49-F238E27FC236}">
                <a16:creationId xmlns:a16="http://schemas.microsoft.com/office/drawing/2014/main" id="{7F4AA4DB-4330-094C-B76B-BCB63919C845}"/>
              </a:ext>
            </a:extLst>
          </p:cNvPr>
          <p:cNvSpPr>
            <a:spLocks noGrp="1"/>
          </p:cNvSpPr>
          <p:nvPr>
            <p:ph type="sldNum" sz="quarter" idx="12"/>
          </p:nvPr>
        </p:nvSpPr>
        <p:spPr/>
        <p:txBody>
          <a:bodyPr/>
          <a:lstStyle/>
          <a:p>
            <a:fld id="{02CEFE82-39F2-4F47-8A0C-D5AB3496FA5C}" type="slidenum">
              <a:rPr lang="de-DE" noProof="0" smtClean="0"/>
              <a:t>4</a:t>
            </a:fld>
            <a:endParaRPr lang="de-DE" noProof="0" dirty="0"/>
          </a:p>
        </p:txBody>
      </p:sp>
    </p:spTree>
    <p:extLst>
      <p:ext uri="{BB962C8B-B14F-4D97-AF65-F5344CB8AC3E}">
        <p14:creationId xmlns:p14="http://schemas.microsoft.com/office/powerpoint/2010/main" val="4273286052"/>
      </p:ext>
    </p:extLst>
  </p:cSld>
  <p:clrMapOvr>
    <a:masterClrMapping/>
  </p:clrMapOvr>
  <mc:AlternateContent xmlns:mc="http://schemas.openxmlformats.org/markup-compatibility/2006" xmlns:p14="http://schemas.microsoft.com/office/powerpoint/2010/main">
    <mc:Choice Requires="p14">
      <p:transition spd="med" p14:dur="700" advTm="87120">
        <p:fade/>
      </p:transition>
    </mc:Choice>
    <mc:Fallback xmlns="">
      <p:transition spd="med" advTm="8712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a:extLst>
              <a:ext uri="{FF2B5EF4-FFF2-40B4-BE49-F238E27FC236}">
                <a16:creationId xmlns:a16="http://schemas.microsoft.com/office/drawing/2014/main" id="{E5DC2E24-CD7C-0A4F-8481-8273F861B384}"/>
              </a:ext>
            </a:extLst>
          </p:cNvPr>
          <p:cNvSpPr>
            <a:spLocks noGrp="1"/>
          </p:cNvSpPr>
          <p:nvPr>
            <p:ph sz="half" idx="1"/>
          </p:nvPr>
        </p:nvSpPr>
        <p:spPr/>
        <p:txBody>
          <a:bodyPr/>
          <a:lstStyle/>
          <a:p>
            <a:pPr marL="285750" indent="-285750">
              <a:buFont typeface="Wingdings" panose="05000000000000000000" pitchFamily="2" charset="2"/>
              <a:buChar char="v"/>
            </a:pPr>
            <a:r>
              <a:rPr lang="de-DE" dirty="0"/>
              <a:t>Anforderungen sind Bestandteil von Systemtests</a:t>
            </a:r>
          </a:p>
          <a:p>
            <a:pPr marL="285750" indent="-285750">
              <a:buFont typeface="Wingdings" panose="05000000000000000000" pitchFamily="2" charset="2"/>
              <a:buChar char="v"/>
            </a:pPr>
            <a:endParaRPr lang="de-DE" dirty="0"/>
          </a:p>
          <a:p>
            <a:pPr marL="285750" indent="-285750">
              <a:buFont typeface="Wingdings" panose="05000000000000000000" pitchFamily="2" charset="2"/>
              <a:buChar char="v"/>
            </a:pPr>
            <a:r>
              <a:rPr lang="de-DE" dirty="0"/>
              <a:t>Lesbare Systemtests bieten fachlichen Überblick über Use Cases der Software</a:t>
            </a:r>
          </a:p>
          <a:p>
            <a:pPr marL="285750" indent="-285750">
              <a:buFont typeface="Wingdings" panose="05000000000000000000" pitchFamily="2" charset="2"/>
              <a:buChar char="v"/>
            </a:pPr>
            <a:endParaRPr lang="de-DE" dirty="0"/>
          </a:p>
          <a:p>
            <a:pPr marL="285750" indent="-285750">
              <a:buFont typeface="Wingdings" panose="05000000000000000000" pitchFamily="2" charset="2"/>
              <a:buChar char="v"/>
            </a:pPr>
            <a:r>
              <a:rPr lang="de-DE" dirty="0"/>
              <a:t>Fachseite ist in der Lage, Anforderungen in Form von Test-Szenarien zur Verfügung zu stellen</a:t>
            </a:r>
          </a:p>
        </p:txBody>
      </p:sp>
      <p:pic>
        <p:nvPicPr>
          <p:cNvPr id="14338" name="Picture 2">
            <a:extLst>
              <a:ext uri="{FF2B5EF4-FFF2-40B4-BE49-F238E27FC236}">
                <a16:creationId xmlns:a16="http://schemas.microsoft.com/office/drawing/2014/main" id="{71780778-9874-9945-BC66-118C623E1E51}"/>
              </a:ext>
            </a:extLst>
          </p:cNvPr>
          <p:cNvPicPr>
            <a:picLocks noGrp="1" noChangeAspect="1" noChangeArrowheads="1"/>
          </p:cNvPicPr>
          <p:nvPr>
            <p:ph sz="half" idx="15"/>
          </p:nvPr>
        </p:nvPicPr>
        <p:blipFill>
          <a:blip r:embed="rId2"/>
          <a:stretch/>
        </p:blipFill>
        <p:spPr bwMode="auto">
          <a:xfrm>
            <a:off x="6634616" y="2117394"/>
            <a:ext cx="5158982" cy="2623211"/>
          </a:xfrm>
          <a:prstGeom prst="rect">
            <a:avLst/>
          </a:prstGeom>
          <a:noFill/>
          <a:extLst>
            <a:ext uri="{909E8E84-426E-40DD-AFC4-6F175D3DCCD1}">
              <a14:hiddenFill xmlns:a14="http://schemas.microsoft.com/office/drawing/2010/main">
                <a:solidFill>
                  <a:srgbClr val="FFFFFF"/>
                </a:solidFill>
              </a14:hiddenFill>
            </a:ext>
          </a:extLst>
        </p:spPr>
      </p:pic>
      <p:sp>
        <p:nvSpPr>
          <p:cNvPr id="10" name="Datumsplatzhalter 9">
            <a:extLst>
              <a:ext uri="{FF2B5EF4-FFF2-40B4-BE49-F238E27FC236}">
                <a16:creationId xmlns:a16="http://schemas.microsoft.com/office/drawing/2014/main" id="{57CC4B85-55A0-4347-95B1-2A11FBDED639}"/>
              </a:ext>
            </a:extLst>
          </p:cNvPr>
          <p:cNvSpPr>
            <a:spLocks noGrp="1"/>
          </p:cNvSpPr>
          <p:nvPr>
            <p:ph type="dt" sz="half" idx="21"/>
          </p:nvPr>
        </p:nvSpPr>
        <p:spPr/>
        <p:txBody>
          <a:bodyPr/>
          <a:lstStyle/>
          <a:p>
            <a:fld id="{70EF8492-ADB9-4EBE-9A60-E55C77C98726}" type="datetime1">
              <a:rPr lang="de-DE" noProof="0" smtClean="0"/>
              <a:t>23.11.2021</a:t>
            </a:fld>
            <a:endParaRPr lang="de-DE" noProof="0" dirty="0"/>
          </a:p>
        </p:txBody>
      </p:sp>
      <p:sp>
        <p:nvSpPr>
          <p:cNvPr id="9" name="Fußzeilenplatzhalter 8">
            <a:extLst>
              <a:ext uri="{FF2B5EF4-FFF2-40B4-BE49-F238E27FC236}">
                <a16:creationId xmlns:a16="http://schemas.microsoft.com/office/drawing/2014/main" id="{637C6D9E-5D08-7146-BC76-3CAE7BC9A447}"/>
              </a:ext>
            </a:extLst>
          </p:cNvPr>
          <p:cNvSpPr>
            <a:spLocks noGrp="1"/>
          </p:cNvSpPr>
          <p:nvPr>
            <p:ph type="ftr" sz="quarter" idx="22"/>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11" name="Foliennummernplatzhalter 10">
            <a:extLst>
              <a:ext uri="{FF2B5EF4-FFF2-40B4-BE49-F238E27FC236}">
                <a16:creationId xmlns:a16="http://schemas.microsoft.com/office/drawing/2014/main" id="{8FA32F9D-F3D9-7F49-A283-A60DAA21E30C}"/>
              </a:ext>
            </a:extLst>
          </p:cNvPr>
          <p:cNvSpPr>
            <a:spLocks noGrp="1"/>
          </p:cNvSpPr>
          <p:nvPr>
            <p:ph type="sldNum" sz="quarter" idx="23"/>
          </p:nvPr>
        </p:nvSpPr>
        <p:spPr/>
        <p:txBody>
          <a:bodyPr/>
          <a:lstStyle/>
          <a:p>
            <a:fld id="{02CEFE82-39F2-4F47-8A0C-D5AB3496FA5C}" type="slidenum">
              <a:rPr lang="de-DE" noProof="0" smtClean="0"/>
              <a:t>5</a:t>
            </a:fld>
            <a:endParaRPr lang="de-DE" noProof="0" dirty="0"/>
          </a:p>
        </p:txBody>
      </p:sp>
      <p:sp>
        <p:nvSpPr>
          <p:cNvPr id="2" name="Titel 1">
            <a:extLst>
              <a:ext uri="{FF2B5EF4-FFF2-40B4-BE49-F238E27FC236}">
                <a16:creationId xmlns:a16="http://schemas.microsoft.com/office/drawing/2014/main" id="{CACFF5FF-F9D2-F747-B16B-61E237FA0812}"/>
              </a:ext>
            </a:extLst>
          </p:cNvPr>
          <p:cNvSpPr>
            <a:spLocks noGrp="1"/>
          </p:cNvSpPr>
          <p:nvPr>
            <p:ph type="title"/>
          </p:nvPr>
        </p:nvSpPr>
        <p:spPr/>
        <p:txBody>
          <a:bodyPr/>
          <a:lstStyle/>
          <a:p>
            <a:r>
              <a:rPr lang="de-DE" dirty="0"/>
              <a:t>Warum Behavior-Driven-Development? </a:t>
            </a:r>
          </a:p>
        </p:txBody>
      </p:sp>
    </p:spTree>
    <p:extLst>
      <p:ext uri="{BB962C8B-B14F-4D97-AF65-F5344CB8AC3E}">
        <p14:creationId xmlns:p14="http://schemas.microsoft.com/office/powerpoint/2010/main" val="921484512"/>
      </p:ext>
    </p:extLst>
  </p:cSld>
  <p:clrMapOvr>
    <a:masterClrMapping/>
  </p:clrMapOvr>
  <mc:AlternateContent xmlns:mc="http://schemas.openxmlformats.org/markup-compatibility/2006" xmlns:p14="http://schemas.microsoft.com/office/powerpoint/2010/main">
    <mc:Choice Requires="p14">
      <p:transition spd="med" p14:dur="700" advTm="70349">
        <p:fade/>
      </p:transition>
    </mc:Choice>
    <mc:Fallback xmlns="">
      <p:transition spd="med" advTm="70349">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A738-A255-0842-8888-57B7EC162C13}"/>
              </a:ext>
            </a:extLst>
          </p:cNvPr>
          <p:cNvSpPr>
            <a:spLocks noGrp="1"/>
          </p:cNvSpPr>
          <p:nvPr>
            <p:ph type="ctrTitle"/>
          </p:nvPr>
        </p:nvSpPr>
        <p:spPr>
          <a:xfrm>
            <a:off x="1054800" y="4064226"/>
            <a:ext cx="10079999" cy="528794"/>
          </a:xfrm>
        </p:spPr>
        <p:txBody>
          <a:bodyPr/>
          <a:lstStyle/>
          <a:p>
            <a:r>
              <a:rPr lang="de-DE" dirty="0"/>
              <a:t>Behavior-Driven-Development</a:t>
            </a:r>
          </a:p>
        </p:txBody>
      </p:sp>
      <p:sp>
        <p:nvSpPr>
          <p:cNvPr id="6" name="Textplatzhalter 5">
            <a:extLst>
              <a:ext uri="{FF2B5EF4-FFF2-40B4-BE49-F238E27FC236}">
                <a16:creationId xmlns:a16="http://schemas.microsoft.com/office/drawing/2014/main" id="{7D514015-80BF-7545-B75E-9D3FFFDC01B6}"/>
              </a:ext>
            </a:extLst>
          </p:cNvPr>
          <p:cNvSpPr>
            <a:spLocks noGrp="1"/>
          </p:cNvSpPr>
          <p:nvPr>
            <p:ph type="body" sz="quarter" idx="14"/>
          </p:nvPr>
        </p:nvSpPr>
        <p:spPr/>
        <p:txBody>
          <a:bodyPr/>
          <a:lstStyle/>
          <a:p>
            <a:endParaRPr lang="de-DE"/>
          </a:p>
        </p:txBody>
      </p:sp>
      <p:sp>
        <p:nvSpPr>
          <p:cNvPr id="4" name="Text Placeholder 3">
            <a:extLst>
              <a:ext uri="{FF2B5EF4-FFF2-40B4-BE49-F238E27FC236}">
                <a16:creationId xmlns:a16="http://schemas.microsoft.com/office/drawing/2014/main" id="{CE672A4D-C253-4249-BEDC-4021AC8D1948}"/>
              </a:ext>
            </a:extLst>
          </p:cNvPr>
          <p:cNvSpPr>
            <a:spLocks noGrp="1"/>
          </p:cNvSpPr>
          <p:nvPr>
            <p:ph type="body" sz="quarter" idx="11"/>
          </p:nvPr>
        </p:nvSpPr>
        <p:spPr/>
        <p:txBody>
          <a:bodyPr/>
          <a:lstStyle/>
          <a:p>
            <a:r>
              <a:rPr lang="de-DE" dirty="0"/>
              <a:t>02</a:t>
            </a:r>
          </a:p>
        </p:txBody>
      </p:sp>
      <p:sp>
        <p:nvSpPr>
          <p:cNvPr id="7" name="Textplatzhalter 6">
            <a:extLst>
              <a:ext uri="{FF2B5EF4-FFF2-40B4-BE49-F238E27FC236}">
                <a16:creationId xmlns:a16="http://schemas.microsoft.com/office/drawing/2014/main" id="{E8BC4A84-4AA6-E245-B73D-AA55885152D7}"/>
              </a:ext>
            </a:extLst>
          </p:cNvPr>
          <p:cNvSpPr>
            <a:spLocks noGrp="1"/>
          </p:cNvSpPr>
          <p:nvPr>
            <p:ph type="body" sz="quarter" idx="87"/>
          </p:nvPr>
        </p:nvSpPr>
        <p:spPr/>
        <p:txBody>
          <a:bodyPr/>
          <a:lstStyle/>
          <a:p>
            <a:endParaRPr lang="de-DE"/>
          </a:p>
        </p:txBody>
      </p:sp>
    </p:spTree>
    <p:extLst>
      <p:ext uri="{BB962C8B-B14F-4D97-AF65-F5344CB8AC3E}">
        <p14:creationId xmlns:p14="http://schemas.microsoft.com/office/powerpoint/2010/main" val="2164345359"/>
      </p:ext>
    </p:extLst>
  </p:cSld>
  <p:clrMapOvr>
    <a:masterClrMapping/>
  </p:clrMapOvr>
  <mc:AlternateContent xmlns:mc="http://schemas.openxmlformats.org/markup-compatibility/2006" xmlns:p14="http://schemas.microsoft.com/office/powerpoint/2010/main">
    <mc:Choice Requires="p14">
      <p:transition spd="med" p14:dur="700" advTm="690">
        <p:fade/>
      </p:transition>
    </mc:Choice>
    <mc:Fallback xmlns="">
      <p:transition spd="med" advTm="69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3569A6-3F78-AC48-9AC7-025BD2962365}"/>
              </a:ext>
            </a:extLst>
          </p:cNvPr>
          <p:cNvSpPr>
            <a:spLocks noGrp="1"/>
          </p:cNvSpPr>
          <p:nvPr>
            <p:ph sz="half" idx="15"/>
          </p:nvPr>
        </p:nvSpPr>
        <p:spPr>
          <a:xfrm>
            <a:off x="326003" y="1476000"/>
            <a:ext cx="4309813" cy="4140000"/>
          </a:xfrm>
        </p:spPr>
        <p:txBody>
          <a:bodyPr/>
          <a:lstStyle/>
          <a:p>
            <a:r>
              <a:rPr lang="de-DE" dirty="0"/>
              <a:t>BDD bildet hauptsächlich Systemtests ab. Jedoch können die Systemtests auch integrative Tests beinhalten.</a:t>
            </a:r>
          </a:p>
          <a:p>
            <a:endParaRPr lang="de-DE" dirty="0"/>
          </a:p>
          <a:p>
            <a:r>
              <a:rPr lang="de-DE" dirty="0"/>
              <a:t>Durch BDD-Frameworks wird die Automatisierbarkeit der Systemtests erheblich vereinfacht.</a:t>
            </a:r>
          </a:p>
          <a:p>
            <a:endParaRPr lang="de-DE" dirty="0"/>
          </a:p>
        </p:txBody>
      </p:sp>
      <p:pic>
        <p:nvPicPr>
          <p:cNvPr id="15" name="Content Placeholder 14">
            <a:extLst>
              <a:ext uri="{FF2B5EF4-FFF2-40B4-BE49-F238E27FC236}">
                <a16:creationId xmlns:a16="http://schemas.microsoft.com/office/drawing/2014/main" id="{2ED46015-C9C9-9448-901C-C505194203DC}"/>
              </a:ext>
            </a:extLst>
          </p:cNvPr>
          <p:cNvPicPr>
            <a:picLocks noGrp="1"/>
          </p:cNvPicPr>
          <p:nvPr>
            <p:ph sz="half" idx="14"/>
          </p:nvPr>
        </p:nvPicPr>
        <p:blipFill>
          <a:blip r:embed="rId2">
            <a:extLst>
              <a:ext uri="{837473B0-CC2E-450A-ABE3-18F120FF3D39}">
                <a1611:picAttrSrcUrl xmlns:a1611="http://schemas.microsoft.com/office/drawing/2016/11/main" r:id="rId3"/>
              </a:ext>
            </a:extLst>
          </a:blip>
          <a:srcRect/>
          <a:stretch/>
        </p:blipFill>
        <p:spPr>
          <a:xfrm>
            <a:off x="4905955" y="1621767"/>
            <a:ext cx="6790554" cy="3884340"/>
          </a:xfrm>
        </p:spPr>
      </p:pic>
      <p:sp>
        <p:nvSpPr>
          <p:cNvPr id="5" name="Footer Placeholder 4">
            <a:extLst>
              <a:ext uri="{FF2B5EF4-FFF2-40B4-BE49-F238E27FC236}">
                <a16:creationId xmlns:a16="http://schemas.microsoft.com/office/drawing/2014/main" id="{FDCB0CE3-03AC-0E42-8AD9-EBE7E664737D}"/>
              </a:ext>
            </a:extLst>
          </p:cNvPr>
          <p:cNvSpPr>
            <a:spLocks noGrp="1"/>
          </p:cNvSpPr>
          <p:nvPr>
            <p:ph type="ftr" sz="quarter" idx="11"/>
          </p:nvPr>
        </p:nvSpPr>
        <p:spPr/>
        <p:txBody>
          <a:bodyPr/>
          <a:lstStyle/>
          <a:p>
            <a:r>
              <a:rPr lang="de-DE" dirty="0"/>
              <a:t>Funktionale Tests mit Behavior-Driven-Development / Jonas Wolff / © Tallence AG</a:t>
            </a:r>
          </a:p>
        </p:txBody>
      </p:sp>
      <p:sp>
        <p:nvSpPr>
          <p:cNvPr id="6" name="Date Placeholder 5">
            <a:extLst>
              <a:ext uri="{FF2B5EF4-FFF2-40B4-BE49-F238E27FC236}">
                <a16:creationId xmlns:a16="http://schemas.microsoft.com/office/drawing/2014/main" id="{967A9699-06B3-514B-8904-9473EDEE904A}"/>
              </a:ext>
            </a:extLst>
          </p:cNvPr>
          <p:cNvSpPr>
            <a:spLocks noGrp="1"/>
          </p:cNvSpPr>
          <p:nvPr>
            <p:ph type="dt" sz="half" idx="10"/>
          </p:nvPr>
        </p:nvSpPr>
        <p:spPr/>
        <p:txBody>
          <a:bodyPr/>
          <a:lstStyle/>
          <a:p>
            <a:fld id="{70EF8492-ADB9-4EBE-9A60-E55C77C98726}" type="datetime1">
              <a:rPr lang="de-DE" noProof="0" smtClean="0"/>
              <a:t>23.11.2021</a:t>
            </a:fld>
            <a:endParaRPr lang="de-DE" noProof="0"/>
          </a:p>
        </p:txBody>
      </p:sp>
      <p:sp>
        <p:nvSpPr>
          <p:cNvPr id="7" name="Slide Number Placeholder 6">
            <a:extLst>
              <a:ext uri="{FF2B5EF4-FFF2-40B4-BE49-F238E27FC236}">
                <a16:creationId xmlns:a16="http://schemas.microsoft.com/office/drawing/2014/main" id="{1C8D2324-0092-B341-8B2A-02220BC9AF65}"/>
              </a:ext>
            </a:extLst>
          </p:cNvPr>
          <p:cNvSpPr>
            <a:spLocks noGrp="1"/>
          </p:cNvSpPr>
          <p:nvPr>
            <p:ph type="sldNum" sz="quarter" idx="12"/>
          </p:nvPr>
        </p:nvSpPr>
        <p:spPr/>
        <p:txBody>
          <a:bodyPr/>
          <a:lstStyle/>
          <a:p>
            <a:fld id="{02CEFE82-39F2-4F47-8A0C-D5AB3496FA5C}" type="slidenum">
              <a:rPr lang="de-DE" noProof="0" smtClean="0"/>
              <a:t>7</a:t>
            </a:fld>
            <a:endParaRPr lang="de-DE" noProof="0"/>
          </a:p>
        </p:txBody>
      </p:sp>
      <p:sp>
        <p:nvSpPr>
          <p:cNvPr id="2" name="Title 1">
            <a:extLst>
              <a:ext uri="{FF2B5EF4-FFF2-40B4-BE49-F238E27FC236}">
                <a16:creationId xmlns:a16="http://schemas.microsoft.com/office/drawing/2014/main" id="{E8A20971-09E7-0B49-9B18-D06A4921AFE1}"/>
              </a:ext>
            </a:extLst>
          </p:cNvPr>
          <p:cNvSpPr>
            <a:spLocks noGrp="1"/>
          </p:cNvSpPr>
          <p:nvPr>
            <p:ph type="title"/>
          </p:nvPr>
        </p:nvSpPr>
        <p:spPr>
          <a:xfrm>
            <a:off x="755998" y="468000"/>
            <a:ext cx="11037600" cy="332399"/>
          </a:xfrm>
        </p:spPr>
        <p:txBody>
          <a:bodyPr/>
          <a:lstStyle/>
          <a:p>
            <a:r>
              <a:rPr lang="de-DE" dirty="0"/>
              <a:t>BDD in der Testpyramide</a:t>
            </a:r>
          </a:p>
        </p:txBody>
      </p:sp>
      <p:sp>
        <p:nvSpPr>
          <p:cNvPr id="16" name="Dekorelement">
            <a:extLst>
              <a:ext uri="{FF2B5EF4-FFF2-40B4-BE49-F238E27FC236}">
                <a16:creationId xmlns:a16="http://schemas.microsoft.com/office/drawing/2014/main" id="{09343C5F-F386-0449-AC58-9E080E2A54C6}"/>
              </a:ext>
            </a:extLst>
          </p:cNvPr>
          <p:cNvSpPr>
            <a:spLocks noGrp="1"/>
          </p:cNvSpPr>
          <p:nvPr/>
        </p:nvSpPr>
        <p:spPr bwMode="gray">
          <a:xfrm>
            <a:off x="4635816" y="2583000"/>
            <a:ext cx="93600" cy="1692000"/>
          </a:xfrm>
          <a:prstGeom prst="rect">
            <a:avLst/>
          </a:prstGeom>
          <a:solidFill>
            <a:schemeClr val="accent2"/>
          </a:solidFill>
        </p:spPr>
        <p:txBody>
          <a:bodyPr vert="horz" lIns="0" tIns="0" rIns="0" bIns="0" rtlCol="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latin typeface="Arial" panose="020B0604020202020204" pitchFamily="34" charset="0"/>
            </a:endParaRPr>
          </a:p>
        </p:txBody>
      </p:sp>
    </p:spTree>
    <p:extLst>
      <p:ext uri="{BB962C8B-B14F-4D97-AF65-F5344CB8AC3E}">
        <p14:creationId xmlns:p14="http://schemas.microsoft.com/office/powerpoint/2010/main" val="842402765"/>
      </p:ext>
    </p:extLst>
  </p:cSld>
  <p:clrMapOvr>
    <a:masterClrMapping/>
  </p:clrMapOvr>
  <mc:AlternateContent xmlns:mc="http://schemas.openxmlformats.org/markup-compatibility/2006" xmlns:p14="http://schemas.microsoft.com/office/powerpoint/2010/main">
    <mc:Choice Requires="p14">
      <p:transition spd="med" p14:dur="700" advTm="109000">
        <p:fade/>
      </p:transition>
    </mc:Choice>
    <mc:Fallback xmlns="">
      <p:transition spd="med" advTm="109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7BAEC3B-9826-8C41-AC28-EA64F8C3710E}"/>
              </a:ext>
            </a:extLst>
          </p:cNvPr>
          <p:cNvSpPr>
            <a:spLocks noGrp="1"/>
          </p:cNvSpPr>
          <p:nvPr>
            <p:ph sz="half" idx="15"/>
          </p:nvPr>
        </p:nvSpPr>
        <p:spPr/>
        <p:txBody>
          <a:bodyPr/>
          <a:lstStyle/>
          <a:p>
            <a:r>
              <a:rPr lang="en-US" i="1" dirty="0"/>
              <a:t>“In </a:t>
            </a:r>
            <a:r>
              <a:rPr lang="en-US" b="1" i="1" dirty="0"/>
              <a:t>TDD</a:t>
            </a:r>
            <a:r>
              <a:rPr lang="en-US" i="1" dirty="0"/>
              <a:t> you write a test that will only satisfy you as a developer and the code you write.</a:t>
            </a:r>
          </a:p>
          <a:p>
            <a:r>
              <a:rPr lang="en-US" i="1" dirty="0"/>
              <a:t>In </a:t>
            </a:r>
            <a:r>
              <a:rPr lang="en-US" b="1" i="1" dirty="0"/>
              <a:t>BDD</a:t>
            </a:r>
            <a:r>
              <a:rPr lang="en-US" i="1" dirty="0"/>
              <a:t> a test is written that can satisfy both the developer and customer.”</a:t>
            </a:r>
          </a:p>
          <a:p>
            <a:r>
              <a:rPr lang="en-US" sz="900" i="1" dirty="0"/>
              <a:t>https://blog.testlodge.com/tdd-vs-bdd/</a:t>
            </a:r>
          </a:p>
        </p:txBody>
      </p:sp>
      <p:pic>
        <p:nvPicPr>
          <p:cNvPr id="15" name="Content Placeholder 14">
            <a:extLst>
              <a:ext uri="{FF2B5EF4-FFF2-40B4-BE49-F238E27FC236}">
                <a16:creationId xmlns:a16="http://schemas.microsoft.com/office/drawing/2014/main" id="{B4659474-A130-CF4C-8068-339FD8A9DC2D}"/>
              </a:ext>
            </a:extLst>
          </p:cNvPr>
          <p:cNvPicPr>
            <a:picLocks noGrp="1" noChangeAspect="1"/>
          </p:cNvPicPr>
          <p:nvPr>
            <p:ph sz="half" idx="14"/>
          </p:nvPr>
        </p:nvPicPr>
        <p:blipFill>
          <a:blip r:embed="rId2"/>
          <a:srcRect/>
          <a:stretch/>
        </p:blipFill>
        <p:spPr>
          <a:xfrm>
            <a:off x="851091" y="2022194"/>
            <a:ext cx="7037005" cy="3083487"/>
          </a:xfrm>
        </p:spPr>
      </p:pic>
      <p:sp>
        <p:nvSpPr>
          <p:cNvPr id="6" name="Date Placeholder 5">
            <a:extLst>
              <a:ext uri="{FF2B5EF4-FFF2-40B4-BE49-F238E27FC236}">
                <a16:creationId xmlns:a16="http://schemas.microsoft.com/office/drawing/2014/main" id="{8568D8EE-F140-F64C-829A-8AF0D369EF74}"/>
              </a:ext>
            </a:extLst>
          </p:cNvPr>
          <p:cNvSpPr>
            <a:spLocks noGrp="1"/>
          </p:cNvSpPr>
          <p:nvPr>
            <p:ph type="dt" sz="half" idx="22"/>
          </p:nvPr>
        </p:nvSpPr>
        <p:spPr/>
        <p:txBody>
          <a:bodyPr/>
          <a:lstStyle/>
          <a:p>
            <a:fld id="{70EF8492-ADB9-4EBE-9A60-E55C77C98726}" type="datetime1">
              <a:rPr lang="de-DE" noProof="0" smtClean="0"/>
              <a:t>23.11.2021</a:t>
            </a:fld>
            <a:endParaRPr lang="de-DE" noProof="0"/>
          </a:p>
        </p:txBody>
      </p:sp>
      <p:sp>
        <p:nvSpPr>
          <p:cNvPr id="5" name="Footer Placeholder 4">
            <a:extLst>
              <a:ext uri="{FF2B5EF4-FFF2-40B4-BE49-F238E27FC236}">
                <a16:creationId xmlns:a16="http://schemas.microsoft.com/office/drawing/2014/main" id="{F10701EF-D34F-A24D-850E-6AE98D101E3D}"/>
              </a:ext>
            </a:extLst>
          </p:cNvPr>
          <p:cNvSpPr>
            <a:spLocks noGrp="1"/>
          </p:cNvSpPr>
          <p:nvPr>
            <p:ph type="ftr" sz="quarter" idx="23"/>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7" name="Slide Number Placeholder 6">
            <a:extLst>
              <a:ext uri="{FF2B5EF4-FFF2-40B4-BE49-F238E27FC236}">
                <a16:creationId xmlns:a16="http://schemas.microsoft.com/office/drawing/2014/main" id="{27FAC998-CBA4-7846-9994-3C7BA6984550}"/>
              </a:ext>
            </a:extLst>
          </p:cNvPr>
          <p:cNvSpPr>
            <a:spLocks noGrp="1"/>
          </p:cNvSpPr>
          <p:nvPr>
            <p:ph type="sldNum" sz="quarter" idx="24"/>
          </p:nvPr>
        </p:nvSpPr>
        <p:spPr/>
        <p:txBody>
          <a:bodyPr/>
          <a:lstStyle/>
          <a:p>
            <a:fld id="{02CEFE82-39F2-4F47-8A0C-D5AB3496FA5C}" type="slidenum">
              <a:rPr lang="de-DE" noProof="0" smtClean="0"/>
              <a:t>8</a:t>
            </a:fld>
            <a:endParaRPr lang="de-DE" noProof="0"/>
          </a:p>
        </p:txBody>
      </p:sp>
      <p:sp>
        <p:nvSpPr>
          <p:cNvPr id="2" name="Title 1">
            <a:extLst>
              <a:ext uri="{FF2B5EF4-FFF2-40B4-BE49-F238E27FC236}">
                <a16:creationId xmlns:a16="http://schemas.microsoft.com/office/drawing/2014/main" id="{E9B08C53-9C2A-0C43-B148-CC81B0194BE8}"/>
              </a:ext>
            </a:extLst>
          </p:cNvPr>
          <p:cNvSpPr>
            <a:spLocks noGrp="1"/>
          </p:cNvSpPr>
          <p:nvPr>
            <p:ph type="title"/>
          </p:nvPr>
        </p:nvSpPr>
        <p:spPr>
          <a:xfrm>
            <a:off x="755998" y="468000"/>
            <a:ext cx="11037600" cy="332399"/>
          </a:xfrm>
        </p:spPr>
        <p:txBody>
          <a:bodyPr/>
          <a:lstStyle/>
          <a:p>
            <a:r>
              <a:rPr lang="de-DE" dirty="0"/>
              <a:t>BDD erweitert TDD</a:t>
            </a:r>
          </a:p>
        </p:txBody>
      </p:sp>
      <p:sp>
        <p:nvSpPr>
          <p:cNvPr id="19" name="Text 2">
            <a:extLst>
              <a:ext uri="{FF2B5EF4-FFF2-40B4-BE49-F238E27FC236}">
                <a16:creationId xmlns:a16="http://schemas.microsoft.com/office/drawing/2014/main" id="{B0BBAF4E-8AB1-7046-B4AF-AD6B2A7EE7A3}"/>
              </a:ext>
            </a:extLst>
          </p:cNvPr>
          <p:cNvSpPr>
            <a:spLocks noGrp="1"/>
          </p:cNvSpPr>
          <p:nvPr/>
        </p:nvSpPr>
        <p:spPr bwMode="gray">
          <a:xfrm>
            <a:off x="5685901" y="1814187"/>
            <a:ext cx="2438132" cy="307447"/>
          </a:xfrm>
          <a:prstGeom prst="rect">
            <a:avLst/>
          </a:prstGeom>
          <a:solidFill>
            <a:schemeClr val="tx1"/>
          </a:solidFill>
        </p:spPr>
        <p:txBody>
          <a:bodyPr vert="horz" wrap="none" lIns="144000" tIns="36000" rIns="144000" bIns="36000" rtlCol="0">
            <a:spAutoFit/>
          </a:bodyPr>
          <a:lstStyle>
            <a:lvl1pPr marL="0" marR="0" indent="0" algn="r"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dirty="0">
                <a:latin typeface="Arial" panose="020B0604020202020204" pitchFamily="34" charset="0"/>
              </a:rPr>
              <a:t>Entwicklungs- und Testflow</a:t>
            </a:r>
          </a:p>
        </p:txBody>
      </p:sp>
    </p:spTree>
    <p:extLst>
      <p:ext uri="{BB962C8B-B14F-4D97-AF65-F5344CB8AC3E}">
        <p14:creationId xmlns:p14="http://schemas.microsoft.com/office/powerpoint/2010/main" val="1945525268"/>
      </p:ext>
    </p:extLst>
  </p:cSld>
  <p:clrMapOvr>
    <a:masterClrMapping/>
  </p:clrMapOvr>
  <mc:AlternateContent xmlns:mc="http://schemas.openxmlformats.org/markup-compatibility/2006" xmlns:p14="http://schemas.microsoft.com/office/powerpoint/2010/main">
    <mc:Choice Requires="p14">
      <p:transition spd="med" p14:dur="700" advTm="47535">
        <p:fade/>
      </p:transition>
    </mc:Choice>
    <mc:Fallback xmlns="">
      <p:transition spd="med" advTm="47535">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D295D297-BE66-D74A-8741-3B72EE2A0CD0}"/>
              </a:ext>
            </a:extLst>
          </p:cNvPr>
          <p:cNvSpPr>
            <a:spLocks noGrp="1"/>
          </p:cNvSpPr>
          <p:nvPr>
            <p:ph sz="half" idx="14"/>
          </p:nvPr>
        </p:nvSpPr>
        <p:spPr/>
        <p:txBody>
          <a:bodyPr/>
          <a:lstStyle/>
          <a:p>
            <a:pPr lvl="1">
              <a:lnSpc>
                <a:spcPct val="150000"/>
              </a:lnSpc>
              <a:buFont typeface="Wingdings" panose="05000000000000000000" pitchFamily="2" charset="2"/>
              <a:buChar char="v"/>
            </a:pPr>
            <a:r>
              <a:rPr lang="de-DE" dirty="0"/>
              <a:t>Bei BDD werden während der Anforderungsanalyse die Aufgaben, Ziele und Ergebnisse der Software in einer bestimmten Textform festgehalten, die später als automatisierte Tests ausgeführt werden.</a:t>
            </a:r>
            <a:endParaRPr lang="de-DE" b="1" dirty="0"/>
          </a:p>
          <a:p>
            <a:pPr lvl="1">
              <a:lnSpc>
                <a:spcPct val="150000"/>
              </a:lnSpc>
              <a:buFont typeface="Wingdings" panose="05000000000000000000" pitchFamily="2" charset="2"/>
              <a:buChar char="v"/>
            </a:pPr>
            <a:r>
              <a:rPr lang="de-DE" b="1" dirty="0"/>
              <a:t>Ubiquitous Language (DDD)</a:t>
            </a:r>
            <a:r>
              <a:rPr lang="de-DE" dirty="0"/>
              <a:t> – Gemeinsame Sprache zwischen Stakeholdern</a:t>
            </a:r>
          </a:p>
          <a:p>
            <a:pPr lvl="1">
              <a:lnSpc>
                <a:spcPct val="150000"/>
              </a:lnSpc>
              <a:buFont typeface="Wingdings" panose="05000000000000000000" pitchFamily="2" charset="2"/>
              <a:buChar char="v"/>
            </a:pPr>
            <a:r>
              <a:rPr lang="de-DE" dirty="0"/>
              <a:t>Stärkt Zusammenarbeit von Qualitätsmanagement - Business Analyse – Entwicklung</a:t>
            </a:r>
          </a:p>
          <a:p>
            <a:pPr lvl="1">
              <a:lnSpc>
                <a:spcPct val="150000"/>
              </a:lnSpc>
              <a:buFont typeface="Wingdings" panose="05000000000000000000" pitchFamily="2" charset="2"/>
              <a:buChar char="v"/>
            </a:pPr>
            <a:r>
              <a:rPr lang="de-DE" b="1" dirty="0"/>
              <a:t>Wichtig</a:t>
            </a:r>
            <a:r>
              <a:rPr lang="de-DE" dirty="0"/>
              <a:t>: </a:t>
            </a:r>
          </a:p>
          <a:p>
            <a:pPr lvl="2">
              <a:lnSpc>
                <a:spcPct val="150000"/>
              </a:lnSpc>
              <a:buFont typeface="Wingdings" panose="05000000000000000000" pitchFamily="2" charset="2"/>
              <a:buChar char="v"/>
            </a:pPr>
            <a:r>
              <a:rPr lang="de-DE" dirty="0"/>
              <a:t>Die fachlichen Stakeholder verstehen die Tests durch die textuelle Beschreibung</a:t>
            </a:r>
          </a:p>
          <a:p>
            <a:pPr lvl="2">
              <a:lnSpc>
                <a:spcPct val="150000"/>
              </a:lnSpc>
              <a:buFont typeface="Wingdings" panose="05000000000000000000" pitchFamily="2" charset="2"/>
              <a:buChar char="v"/>
            </a:pPr>
            <a:r>
              <a:rPr lang="de-DE" dirty="0"/>
              <a:t>Die Testfälle beschreiben das erwartete Verhalten </a:t>
            </a:r>
            <a:r>
              <a:rPr lang="de-DE" b="1" dirty="0"/>
              <a:t>VOLLSTÄNDIG</a:t>
            </a:r>
          </a:p>
          <a:p>
            <a:pPr lvl="1">
              <a:lnSpc>
                <a:spcPct val="150000"/>
              </a:lnSpc>
              <a:buFont typeface="Wingdings" panose="05000000000000000000" pitchFamily="2" charset="2"/>
              <a:buChar char="v"/>
            </a:pPr>
            <a:endParaRPr lang="de-DE" dirty="0"/>
          </a:p>
          <a:p>
            <a:pPr marL="285750" indent="-285750">
              <a:lnSpc>
                <a:spcPct val="150000"/>
              </a:lnSpc>
              <a:buFont typeface="Wingdings" panose="05000000000000000000" pitchFamily="2" charset="2"/>
              <a:buChar char="v"/>
            </a:pPr>
            <a:endParaRPr lang="de-DE" dirty="0"/>
          </a:p>
        </p:txBody>
      </p:sp>
      <p:sp>
        <p:nvSpPr>
          <p:cNvPr id="7" name="Datumsplatzhalter 6">
            <a:extLst>
              <a:ext uri="{FF2B5EF4-FFF2-40B4-BE49-F238E27FC236}">
                <a16:creationId xmlns:a16="http://schemas.microsoft.com/office/drawing/2014/main" id="{8B2967E2-B842-364C-B506-7FDEA079194B}"/>
              </a:ext>
            </a:extLst>
          </p:cNvPr>
          <p:cNvSpPr>
            <a:spLocks noGrp="1"/>
          </p:cNvSpPr>
          <p:nvPr>
            <p:ph type="dt" sz="half" idx="22"/>
          </p:nvPr>
        </p:nvSpPr>
        <p:spPr/>
        <p:txBody>
          <a:bodyPr/>
          <a:lstStyle/>
          <a:p>
            <a:fld id="{154C7814-F218-4D9E-8E58-25588F0986B1}" type="datetime1">
              <a:rPr lang="de-DE" noProof="0" smtClean="0"/>
              <a:t>23.11.2021</a:t>
            </a:fld>
            <a:endParaRPr lang="de-DE" noProof="0" dirty="0"/>
          </a:p>
        </p:txBody>
      </p:sp>
      <p:sp>
        <p:nvSpPr>
          <p:cNvPr id="6" name="Fußzeilenplatzhalter 5">
            <a:extLst>
              <a:ext uri="{FF2B5EF4-FFF2-40B4-BE49-F238E27FC236}">
                <a16:creationId xmlns:a16="http://schemas.microsoft.com/office/drawing/2014/main" id="{02D3F2CD-F297-4F4F-971E-4F08AE818F74}"/>
              </a:ext>
            </a:extLst>
          </p:cNvPr>
          <p:cNvSpPr>
            <a:spLocks noGrp="1"/>
          </p:cNvSpPr>
          <p:nvPr>
            <p:ph type="ftr" sz="quarter" idx="23"/>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8" name="Foliennummernplatzhalter 7">
            <a:extLst>
              <a:ext uri="{FF2B5EF4-FFF2-40B4-BE49-F238E27FC236}">
                <a16:creationId xmlns:a16="http://schemas.microsoft.com/office/drawing/2014/main" id="{5424C73D-5505-BB45-95C9-C44624D5BAEC}"/>
              </a:ext>
            </a:extLst>
          </p:cNvPr>
          <p:cNvSpPr>
            <a:spLocks noGrp="1"/>
          </p:cNvSpPr>
          <p:nvPr>
            <p:ph type="sldNum" sz="quarter" idx="24"/>
          </p:nvPr>
        </p:nvSpPr>
        <p:spPr/>
        <p:txBody>
          <a:bodyPr/>
          <a:lstStyle/>
          <a:p>
            <a:fld id="{02CEFE82-39F2-4F47-8A0C-D5AB3496FA5C}" type="slidenum">
              <a:rPr lang="de-DE" noProof="0" smtClean="0"/>
              <a:pPr/>
              <a:t>9</a:t>
            </a:fld>
            <a:endParaRPr lang="de-DE" noProof="0" dirty="0"/>
          </a:p>
        </p:txBody>
      </p:sp>
      <p:sp>
        <p:nvSpPr>
          <p:cNvPr id="2" name="Titel 1">
            <a:extLst>
              <a:ext uri="{FF2B5EF4-FFF2-40B4-BE49-F238E27FC236}">
                <a16:creationId xmlns:a16="http://schemas.microsoft.com/office/drawing/2014/main" id="{896A6613-F3F0-5945-9BFC-BB4411304B7F}"/>
              </a:ext>
            </a:extLst>
          </p:cNvPr>
          <p:cNvSpPr>
            <a:spLocks noGrp="1"/>
          </p:cNvSpPr>
          <p:nvPr>
            <p:ph type="title"/>
          </p:nvPr>
        </p:nvSpPr>
        <p:spPr>
          <a:xfrm>
            <a:off x="755998" y="468000"/>
            <a:ext cx="11037600" cy="664797"/>
          </a:xfrm>
        </p:spPr>
        <p:txBody>
          <a:bodyPr/>
          <a:lstStyle/>
          <a:p>
            <a:r>
              <a:rPr lang="de-DE" dirty="0"/>
              <a:t>BDD - Behavior-Driven Development</a:t>
            </a:r>
            <a:br>
              <a:rPr lang="de-DE" dirty="0"/>
            </a:br>
            <a:endParaRPr lang="de-DE" dirty="0"/>
          </a:p>
        </p:txBody>
      </p:sp>
      <p:pic>
        <p:nvPicPr>
          <p:cNvPr id="9" name="Grafik 8">
            <a:extLst>
              <a:ext uri="{FF2B5EF4-FFF2-40B4-BE49-F238E27FC236}">
                <a16:creationId xmlns:a16="http://schemas.microsoft.com/office/drawing/2014/main" id="{64AD3BE3-B327-3044-9194-B5E65A37F824}"/>
              </a:ext>
            </a:extLst>
          </p:cNvPr>
          <p:cNvPicPr>
            <a:picLocks noChangeAspect="1"/>
          </p:cNvPicPr>
          <p:nvPr/>
        </p:nvPicPr>
        <p:blipFill>
          <a:blip r:embed="rId3"/>
          <a:stretch>
            <a:fillRect/>
          </a:stretch>
        </p:blipFill>
        <p:spPr>
          <a:xfrm>
            <a:off x="8259413" y="1741472"/>
            <a:ext cx="3175000" cy="3175000"/>
          </a:xfrm>
          <a:prstGeom prst="rect">
            <a:avLst/>
          </a:prstGeom>
        </p:spPr>
      </p:pic>
    </p:spTree>
    <p:extLst>
      <p:ext uri="{BB962C8B-B14F-4D97-AF65-F5344CB8AC3E}">
        <p14:creationId xmlns:p14="http://schemas.microsoft.com/office/powerpoint/2010/main" val="1878963389"/>
      </p:ext>
    </p:extLst>
  </p:cSld>
  <p:clrMapOvr>
    <a:masterClrMapping/>
  </p:clrMapOvr>
  <mc:AlternateContent xmlns:mc="http://schemas.openxmlformats.org/markup-compatibility/2006" xmlns:p14="http://schemas.microsoft.com/office/powerpoint/2010/main">
    <mc:Choice Requires="p14">
      <p:transition spd="med" p14:dur="700" advTm="69217">
        <p:fade/>
      </p:transition>
    </mc:Choice>
    <mc:Fallback xmlns="">
      <p:transition spd="med" advTm="69217">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g2CxLDxVRoAeABHVzAqkc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allence">
  <a:themeElements>
    <a:clrScheme name="Tallence">
      <a:dk1>
        <a:srgbClr val="000000"/>
      </a:dk1>
      <a:lt1>
        <a:srgbClr val="FFFFFF"/>
      </a:lt1>
      <a:dk2>
        <a:srgbClr val="2C3E50"/>
      </a:dk2>
      <a:lt2>
        <a:srgbClr val="C5C5C5"/>
      </a:lt2>
      <a:accent1>
        <a:srgbClr val="F15060"/>
      </a:accent1>
      <a:accent2>
        <a:srgbClr val="415190"/>
      </a:accent2>
      <a:accent3>
        <a:srgbClr val="7BA4CC"/>
      </a:accent3>
      <a:accent4>
        <a:srgbClr val="7F7F7F"/>
      </a:accent4>
      <a:accent5>
        <a:srgbClr val="FFFFFF"/>
      </a:accent5>
      <a:accent6>
        <a:srgbClr val="3A7ABB"/>
      </a:accent6>
      <a:hlink>
        <a:srgbClr val="7F7F7F"/>
      </a:hlink>
      <a:folHlink>
        <a:srgbClr val="C5C5C5"/>
      </a:folHlink>
    </a:clrScheme>
    <a:fontScheme name="Tallenc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lumMod val="60000"/>
            <a:lumOff val="40000"/>
          </a:schemeClr>
        </a:solidFill>
        <a:ln>
          <a:noFill/>
        </a:ln>
      </a:spPr>
      <a:bodyPr lIns="36000" tIns="36000" rIns="36000" bIns="36000" rtlCol="0" anchor="ctr"/>
      <a:lstStyle>
        <a:defPPr algn="ctr">
          <a:lnSpc>
            <a:spcPct val="120000"/>
          </a:lnSpc>
          <a:spcAft>
            <a:spcPts val="10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sq">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buSzPct val="80000"/>
          <a:defRPr dirty="0" smtClean="0"/>
        </a:defPPr>
      </a:lstStyle>
    </a:txDef>
  </a:objectDefaults>
  <a:extraClrSchemeLst/>
  <a:custClrLst>
    <a:custClr name="Red">
      <a:srgbClr val="DE1026"/>
    </a:custClr>
    <a:custClr name="Orange">
      <a:srgbClr val="FE621D"/>
    </a:custClr>
    <a:custClr name="Yellow">
      <a:srgbClr val="FFF05A"/>
    </a:custClr>
    <a:custClr name="Green">
      <a:srgbClr val="26A442"/>
    </a:custClr>
  </a:custClrLst>
  <a:extLst>
    <a:ext uri="{05A4C25C-085E-4340-85A3-A5531E510DB2}">
      <thm15:themeFamily xmlns:thm15="http://schemas.microsoft.com/office/thememl/2012/main" name="v8_Tallence_PPT_Master_16x9" id="{D7C79464-EF27-0843-A397-F2D986844D47}" vid="{FBEF99C8-AFC1-8E4E-94D1-E97FC305D0CA}"/>
    </a:ext>
  </a:extLst>
</a:theme>
</file>

<file path=ppt/theme/theme2.xml><?xml version="1.0" encoding="utf-8"?>
<a:theme xmlns:a="http://schemas.openxmlformats.org/drawingml/2006/main" name="Larissa">
  <a:themeElements>
    <a:clrScheme name="Tallence">
      <a:dk1>
        <a:sysClr val="windowText" lastClr="000000"/>
      </a:dk1>
      <a:lt1>
        <a:sysClr val="window" lastClr="FFFFFF"/>
      </a:lt1>
      <a:dk2>
        <a:srgbClr val="2C3E50"/>
      </a:dk2>
      <a:lt2>
        <a:srgbClr val="FFFFFF"/>
      </a:lt2>
      <a:accent1>
        <a:srgbClr val="F15060"/>
      </a:accent1>
      <a:accent2>
        <a:srgbClr val="000000"/>
      </a:accent2>
      <a:accent3>
        <a:srgbClr val="C5C5C5"/>
      </a:accent3>
      <a:accent4>
        <a:srgbClr val="005BAA"/>
      </a:accent4>
      <a:accent5>
        <a:srgbClr val="FFFFFF"/>
      </a:accent5>
      <a:accent6>
        <a:srgbClr val="7F7F7F"/>
      </a:accent6>
      <a:hlink>
        <a:srgbClr val="7F7F7F"/>
      </a:hlink>
      <a:folHlink>
        <a:srgbClr val="C5C5C5"/>
      </a:folHlink>
    </a:clrScheme>
    <a:fontScheme name="Tallence">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Tallence">
      <a:dk1>
        <a:sysClr val="windowText" lastClr="000000"/>
      </a:dk1>
      <a:lt1>
        <a:sysClr val="window" lastClr="FFFFFF"/>
      </a:lt1>
      <a:dk2>
        <a:srgbClr val="2C3E50"/>
      </a:dk2>
      <a:lt2>
        <a:srgbClr val="FFFFFF"/>
      </a:lt2>
      <a:accent1>
        <a:srgbClr val="F15060"/>
      </a:accent1>
      <a:accent2>
        <a:srgbClr val="000000"/>
      </a:accent2>
      <a:accent3>
        <a:srgbClr val="C5C5C5"/>
      </a:accent3>
      <a:accent4>
        <a:srgbClr val="005BAA"/>
      </a:accent4>
      <a:accent5>
        <a:srgbClr val="FFFFFF"/>
      </a:accent5>
      <a:accent6>
        <a:srgbClr val="7F7F7F"/>
      </a:accent6>
      <a:hlink>
        <a:srgbClr val="7F7F7F"/>
      </a:hlink>
      <a:folHlink>
        <a:srgbClr val="C5C5C5"/>
      </a:folHlink>
    </a:clrScheme>
    <a:fontScheme name="Tallenc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0F98E0263945740923F29D7055C1B28" ma:contentTypeVersion="10" ma:contentTypeDescription="Create a new document." ma:contentTypeScope="" ma:versionID="ef126fbc9dd64650252ef69af06a785c">
  <xsd:schema xmlns:xsd="http://www.w3.org/2001/XMLSchema" xmlns:xs="http://www.w3.org/2001/XMLSchema" xmlns:p="http://schemas.microsoft.com/office/2006/metadata/properties" xmlns:ns2="57743828-f9d3-4dc2-a40e-d4a1b86c36bf" xmlns:ns3="d33ca6d7-5be8-4748-b859-65b6e90da84b" targetNamespace="http://schemas.microsoft.com/office/2006/metadata/properties" ma:root="true" ma:fieldsID="306e393dff5e404543bf66fe6fc933b4" ns2:_="" ns3:_="">
    <xsd:import namespace="57743828-f9d3-4dc2-a40e-d4a1b86c36bf"/>
    <xsd:import namespace="d33ca6d7-5be8-4748-b859-65b6e90da84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element ref="ns2:MediaServiceAutoKeyPoints" minOccurs="0"/>
                <xsd:element ref="ns2:MediaServiceKeyPoint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743828-f9d3-4dc2-a40e-d4a1b86c36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33ca6d7-5be8-4748-b859-65b6e90da84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7E3E056-9A88-4AEB-8405-895F2003192E}">
  <ds:schemaRefs>
    <ds:schemaRef ds:uri="http://schemas.microsoft.com/office/2006/documentManagement/types"/>
    <ds:schemaRef ds:uri="http://purl.org/dc/elements/1.1/"/>
    <ds:schemaRef ds:uri="http://www.w3.org/XML/1998/namespace"/>
    <ds:schemaRef ds:uri="http://schemas.microsoft.com/office/infopath/2007/PartnerControls"/>
    <ds:schemaRef ds:uri="http://schemas.openxmlformats.org/package/2006/metadata/core-properties"/>
    <ds:schemaRef ds:uri="http://purl.org/dc/dcmitype/"/>
    <ds:schemaRef ds:uri="d33ca6d7-5be8-4748-b859-65b6e90da84b"/>
    <ds:schemaRef ds:uri="57743828-f9d3-4dc2-a40e-d4a1b86c36bf"/>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2E444DC8-80EA-4AA7-9700-6EB1BD1D6F8A}">
  <ds:schemaRefs>
    <ds:schemaRef ds:uri="http://schemas.microsoft.com/sharepoint/v3/contenttype/forms"/>
  </ds:schemaRefs>
</ds:datastoreItem>
</file>

<file path=customXml/itemProps3.xml><?xml version="1.0" encoding="utf-8"?>
<ds:datastoreItem xmlns:ds="http://schemas.openxmlformats.org/officeDocument/2006/customXml" ds:itemID="{83D3DCAC-BC78-4E7E-8579-0565530246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7743828-f9d3-4dc2-a40e-d4a1b86c36bf"/>
    <ds:schemaRef ds:uri="d33ca6d7-5be8-4748-b859-65b6e90da8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TALLENCE</Template>
  <TotalTime>0</TotalTime>
  <Words>1984</Words>
  <Application>Microsoft Office PowerPoint</Application>
  <PresentationFormat>Benutzerdefiniert</PresentationFormat>
  <Paragraphs>375</Paragraphs>
  <Slides>26</Slides>
  <Notes>7</Notes>
  <HiddenSlides>1</HiddenSlides>
  <MMClips>0</MMClips>
  <ScaleCrop>false</ScaleCrop>
  <HeadingPairs>
    <vt:vector size="8" baseType="variant">
      <vt:variant>
        <vt:lpstr>Verwendete Schriftarten</vt:lpstr>
      </vt:variant>
      <vt:variant>
        <vt:i4>6</vt:i4>
      </vt:variant>
      <vt:variant>
        <vt:lpstr>Design</vt:lpstr>
      </vt:variant>
      <vt:variant>
        <vt:i4>1</vt:i4>
      </vt:variant>
      <vt:variant>
        <vt:lpstr>Eingebettete OLE-Server</vt:lpstr>
      </vt:variant>
      <vt:variant>
        <vt:i4>3</vt:i4>
      </vt:variant>
      <vt:variant>
        <vt:lpstr>Folientitel</vt:lpstr>
      </vt:variant>
      <vt:variant>
        <vt:i4>26</vt:i4>
      </vt:variant>
    </vt:vector>
  </HeadingPairs>
  <TitlesOfParts>
    <vt:vector size="36" baseType="lpstr">
      <vt:lpstr>Aharoni</vt:lpstr>
      <vt:lpstr>Arial</vt:lpstr>
      <vt:lpstr>Calibri</vt:lpstr>
      <vt:lpstr>Cascadia Code</vt:lpstr>
      <vt:lpstr>Consolas</vt:lpstr>
      <vt:lpstr>Wingdings</vt:lpstr>
      <vt:lpstr>Tallence</vt:lpstr>
      <vt:lpstr>think-cell Slide</vt:lpstr>
      <vt:lpstr>WordPad-Dokument</vt:lpstr>
      <vt:lpstr>Dokument</vt:lpstr>
      <vt:lpstr>Funktionale Tests mit Behavior-Driven-Development</vt:lpstr>
      <vt:lpstr>Inhaltsverzeichnis</vt:lpstr>
      <vt:lpstr>Einleitung</vt:lpstr>
      <vt:lpstr>Vorstellung</vt:lpstr>
      <vt:lpstr>Warum Behavior-Driven-Development? </vt:lpstr>
      <vt:lpstr>Behavior-Driven-Development</vt:lpstr>
      <vt:lpstr>BDD in der Testpyramide</vt:lpstr>
      <vt:lpstr>BDD erweitert TDD</vt:lpstr>
      <vt:lpstr>BDD - Behavior-Driven Development </vt:lpstr>
      <vt:lpstr>Scenarios </vt:lpstr>
      <vt:lpstr>Steps </vt:lpstr>
      <vt:lpstr>Funktionsweise von BDD-Frameworks</vt:lpstr>
      <vt:lpstr>Frameworks – BDD-WebApp</vt:lpstr>
      <vt:lpstr>Frameworks – JBehave / Cucumber</vt:lpstr>
      <vt:lpstr>Frameworks - Selenium</vt:lpstr>
      <vt:lpstr>Frameworks</vt:lpstr>
      <vt:lpstr>Workflow</vt:lpstr>
      <vt:lpstr>Hinweise zur Verwendung BDD-Frameworks</vt:lpstr>
      <vt:lpstr>Composite Steps</vt:lpstr>
      <vt:lpstr>BDD-Frameworks</vt:lpstr>
      <vt:lpstr>JBehave vs. Cucumber</vt:lpstr>
      <vt:lpstr>Cucumber Studio</vt:lpstr>
      <vt:lpstr>Demo</vt:lpstr>
      <vt:lpstr>Vielen Dank für Ihre Aufmerksamkeit!</vt:lpstr>
      <vt:lpstr>Kontakt</vt:lpstr>
      <vt:lpstr>Die Tallence AG ist eine Technologie- und Managementberatung für die digitale Transformation. Wir unterstützen unsere Kunden, die Digitalisierung zu ihrem Vorteil zu nutzen und Wettbewerbsvorteile zu schaffen. Wir beraten, entwickeln und steuern - hierbei gehen wir konkret und ergebnisorientiert vor. Ob internationaler Technologie-Konzern, traditioneller Mittelstand oder öffentlicher Sektor: der Nutzen für den Endkunden ist stets Leitidee und Antrieb von Tallence. Diesen stellen wir durch echte Expertenleistung und höchstes Engagement sicher. Unsere Klienten kommen aus so vielfältigen Branchen wie der TIME-Industrie, Medien, Handel, Energie und Tourismus. Gemeinsam mit unserer Tochtergesellschaft NEO Analytics GmbH arbeiten mehr als 80 IT-Entwickler, Machine lLarning Spezialisten und Management-Berater an den Standorten Hamburg, Frankfurt, Karlsruhe und Marburg an zukunftsweisenden Themen der Digital Economy.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Tallence Master</dc:title>
  <dc:creator>Dominik Ürüm</dc:creator>
  <cp:lastModifiedBy>Dániel Sulyok</cp:lastModifiedBy>
  <cp:revision>104</cp:revision>
  <cp:lastPrinted>2019-07-10T22:14:01Z</cp:lastPrinted>
  <dcterms:created xsi:type="dcterms:W3CDTF">2019-03-07T12:50:16Z</dcterms:created>
  <dcterms:modified xsi:type="dcterms:W3CDTF">2021-11-23T13:19:53Z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0x01010090F98E0263945740923F29D7055C1B28</vt:lpwstr>
  </property>
  <property fmtid="{D5CDD505-2E9C-101B-9397-08002B2CF9AE}" pid="3" name="AuthorIds_UIVersion_18944">
    <vt:lpwstr>6</vt:lpwstr>
  </property>
</Properties>
</file>